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849" r:id="rId5"/>
  </p:sldMasterIdLst>
  <p:notesMasterIdLst>
    <p:notesMasterId r:id="rId8"/>
  </p:notesMasterIdLst>
  <p:sldIdLst>
    <p:sldId id="2603" r:id="rId6"/>
    <p:sldId id="29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anna Cohen" initials="JC" lastIdx="9" clrIdx="0">
    <p:extLst>
      <p:ext uri="{19B8F6BF-5375-455C-9EA6-DF929625EA0E}">
        <p15:presenceInfo xmlns:p15="http://schemas.microsoft.com/office/powerpoint/2012/main" userId="S::jcohen@buildersvision.com::8eb6cd8f-ce0c-4dc7-9ccc-5436cc8881e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4430"/>
    <a:srgbClr val="FFFFFF"/>
    <a:srgbClr val="66898C"/>
    <a:srgbClr val="285477"/>
    <a:srgbClr val="4F55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6005" autoAdjust="0"/>
  </p:normalViewPr>
  <p:slideViewPr>
    <p:cSldViewPr snapToGrid="0">
      <p:cViewPr varScale="1">
        <p:scale>
          <a:sx n="106" d="100"/>
          <a:sy n="106" d="100"/>
        </p:scale>
        <p:origin x="63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commentAuthors" Target="commentAuthors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anna Cohen" userId="8eb6cd8f-ce0c-4dc7-9ccc-5436cc8881ee" providerId="ADAL" clId="{3943CC04-45A8-4F1F-83C8-567A86AD34D4}"/>
    <pc:docChg chg="custSel delSld modSld sldOrd delMainMaster">
      <pc:chgData name="Joanna Cohen" userId="8eb6cd8f-ce0c-4dc7-9ccc-5436cc8881ee" providerId="ADAL" clId="{3943CC04-45A8-4F1F-83C8-567A86AD34D4}" dt="2022-11-04T21:06:13.954" v="37" actId="20577"/>
      <pc:docMkLst>
        <pc:docMk/>
      </pc:docMkLst>
      <pc:sldChg chg="del">
        <pc:chgData name="Joanna Cohen" userId="8eb6cd8f-ce0c-4dc7-9ccc-5436cc8881ee" providerId="ADAL" clId="{3943CC04-45A8-4F1F-83C8-567A86AD34D4}" dt="2022-11-04T21:05:17.943" v="0" actId="47"/>
        <pc:sldMkLst>
          <pc:docMk/>
          <pc:sldMk cId="3851710952" sldId="293"/>
        </pc:sldMkLst>
      </pc:sldChg>
      <pc:sldChg chg="ord">
        <pc:chgData name="Joanna Cohen" userId="8eb6cd8f-ce0c-4dc7-9ccc-5436cc8881ee" providerId="ADAL" clId="{3943CC04-45A8-4F1F-83C8-567A86AD34D4}" dt="2022-11-04T21:05:28.460" v="2"/>
        <pc:sldMkLst>
          <pc:docMk/>
          <pc:sldMk cId="1358722235" sldId="299"/>
        </pc:sldMkLst>
      </pc:sldChg>
      <pc:sldChg chg="del">
        <pc:chgData name="Joanna Cohen" userId="8eb6cd8f-ce0c-4dc7-9ccc-5436cc8881ee" providerId="ADAL" clId="{3943CC04-45A8-4F1F-83C8-567A86AD34D4}" dt="2022-11-04T21:05:31.752" v="5" actId="47"/>
        <pc:sldMkLst>
          <pc:docMk/>
          <pc:sldMk cId="1256315242" sldId="364"/>
        </pc:sldMkLst>
      </pc:sldChg>
      <pc:sldChg chg="del">
        <pc:chgData name="Joanna Cohen" userId="8eb6cd8f-ce0c-4dc7-9ccc-5436cc8881ee" providerId="ADAL" clId="{3943CC04-45A8-4F1F-83C8-567A86AD34D4}" dt="2022-11-04T21:05:30.982" v="4" actId="47"/>
        <pc:sldMkLst>
          <pc:docMk/>
          <pc:sldMk cId="2292122339" sldId="380"/>
        </pc:sldMkLst>
      </pc:sldChg>
      <pc:sldChg chg="del">
        <pc:chgData name="Joanna Cohen" userId="8eb6cd8f-ce0c-4dc7-9ccc-5436cc8881ee" providerId="ADAL" clId="{3943CC04-45A8-4F1F-83C8-567A86AD34D4}" dt="2022-11-04T21:05:55.582" v="31" actId="47"/>
        <pc:sldMkLst>
          <pc:docMk/>
          <pc:sldMk cId="2650802997" sldId="1403"/>
        </pc:sldMkLst>
      </pc:sldChg>
      <pc:sldChg chg="del">
        <pc:chgData name="Joanna Cohen" userId="8eb6cd8f-ce0c-4dc7-9ccc-5436cc8881ee" providerId="ADAL" clId="{3943CC04-45A8-4F1F-83C8-567A86AD34D4}" dt="2022-11-04T21:05:44.301" v="19" actId="47"/>
        <pc:sldMkLst>
          <pc:docMk/>
          <pc:sldMk cId="3975819448" sldId="1491"/>
        </pc:sldMkLst>
      </pc:sldChg>
      <pc:sldChg chg="del">
        <pc:chgData name="Joanna Cohen" userId="8eb6cd8f-ce0c-4dc7-9ccc-5436cc8881ee" providerId="ADAL" clId="{3943CC04-45A8-4F1F-83C8-567A86AD34D4}" dt="2022-11-04T21:05:52.269" v="27" actId="47"/>
        <pc:sldMkLst>
          <pc:docMk/>
          <pc:sldMk cId="2688309955" sldId="2588"/>
        </pc:sldMkLst>
      </pc:sldChg>
      <pc:sldChg chg="delSp modSp mod">
        <pc:chgData name="Joanna Cohen" userId="8eb6cd8f-ce0c-4dc7-9ccc-5436cc8881ee" providerId="ADAL" clId="{3943CC04-45A8-4F1F-83C8-567A86AD34D4}" dt="2022-11-04T21:06:13.954" v="37" actId="20577"/>
        <pc:sldMkLst>
          <pc:docMk/>
          <pc:sldMk cId="2696543431" sldId="2603"/>
        </pc:sldMkLst>
        <pc:spChg chg="del">
          <ac:chgData name="Joanna Cohen" userId="8eb6cd8f-ce0c-4dc7-9ccc-5436cc8881ee" providerId="ADAL" clId="{3943CC04-45A8-4F1F-83C8-567A86AD34D4}" dt="2022-11-04T21:06:08.272" v="33" actId="478"/>
          <ac:spMkLst>
            <pc:docMk/>
            <pc:sldMk cId="2696543431" sldId="2603"/>
            <ac:spMk id="2" creationId="{54ECA40D-FF6D-47F5-8292-AAD77A59FF3E}"/>
          </ac:spMkLst>
        </pc:spChg>
        <pc:spChg chg="mod">
          <ac:chgData name="Joanna Cohen" userId="8eb6cd8f-ce0c-4dc7-9ccc-5436cc8881ee" providerId="ADAL" clId="{3943CC04-45A8-4F1F-83C8-567A86AD34D4}" dt="2022-11-04T21:06:13.954" v="37" actId="20577"/>
          <ac:spMkLst>
            <pc:docMk/>
            <pc:sldMk cId="2696543431" sldId="2603"/>
            <ac:spMk id="53" creationId="{F3727854-71BA-4554-A40E-8D8CA599F75C}"/>
          </ac:spMkLst>
        </pc:spChg>
      </pc:sldChg>
      <pc:sldChg chg="del">
        <pc:chgData name="Joanna Cohen" userId="8eb6cd8f-ce0c-4dc7-9ccc-5436cc8881ee" providerId="ADAL" clId="{3943CC04-45A8-4F1F-83C8-567A86AD34D4}" dt="2022-11-04T21:05:42.571" v="17" actId="47"/>
        <pc:sldMkLst>
          <pc:docMk/>
          <pc:sldMk cId="806226015" sldId="2607"/>
        </pc:sldMkLst>
      </pc:sldChg>
      <pc:sldChg chg="del">
        <pc:chgData name="Joanna Cohen" userId="8eb6cd8f-ce0c-4dc7-9ccc-5436cc8881ee" providerId="ADAL" clId="{3943CC04-45A8-4F1F-83C8-567A86AD34D4}" dt="2022-11-04T21:05:54.726" v="30" actId="47"/>
        <pc:sldMkLst>
          <pc:docMk/>
          <pc:sldMk cId="2438265239" sldId="2628"/>
        </pc:sldMkLst>
      </pc:sldChg>
      <pc:sldChg chg="del">
        <pc:chgData name="Joanna Cohen" userId="8eb6cd8f-ce0c-4dc7-9ccc-5436cc8881ee" providerId="ADAL" clId="{3943CC04-45A8-4F1F-83C8-567A86AD34D4}" dt="2022-11-04T21:05:35.333" v="9" actId="47"/>
        <pc:sldMkLst>
          <pc:docMk/>
          <pc:sldMk cId="2610755353" sldId="2650"/>
        </pc:sldMkLst>
      </pc:sldChg>
      <pc:sldChg chg="del">
        <pc:chgData name="Joanna Cohen" userId="8eb6cd8f-ce0c-4dc7-9ccc-5436cc8881ee" providerId="ADAL" clId="{3943CC04-45A8-4F1F-83C8-567A86AD34D4}" dt="2022-11-04T21:05:33.482" v="7" actId="47"/>
        <pc:sldMkLst>
          <pc:docMk/>
          <pc:sldMk cId="1955193716" sldId="2654"/>
        </pc:sldMkLst>
      </pc:sldChg>
      <pc:sldChg chg="del">
        <pc:chgData name="Joanna Cohen" userId="8eb6cd8f-ce0c-4dc7-9ccc-5436cc8881ee" providerId="ADAL" clId="{3943CC04-45A8-4F1F-83C8-567A86AD34D4}" dt="2022-11-04T21:05:38.192" v="12" actId="47"/>
        <pc:sldMkLst>
          <pc:docMk/>
          <pc:sldMk cId="4124607541" sldId="2655"/>
        </pc:sldMkLst>
      </pc:sldChg>
      <pc:sldChg chg="del">
        <pc:chgData name="Joanna Cohen" userId="8eb6cd8f-ce0c-4dc7-9ccc-5436cc8881ee" providerId="ADAL" clId="{3943CC04-45A8-4F1F-83C8-567A86AD34D4}" dt="2022-11-04T21:05:34.398" v="8" actId="47"/>
        <pc:sldMkLst>
          <pc:docMk/>
          <pc:sldMk cId="3934217716" sldId="2659"/>
        </pc:sldMkLst>
      </pc:sldChg>
      <pc:sldChg chg="del">
        <pc:chgData name="Joanna Cohen" userId="8eb6cd8f-ce0c-4dc7-9ccc-5436cc8881ee" providerId="ADAL" clId="{3943CC04-45A8-4F1F-83C8-567A86AD34D4}" dt="2022-11-04T21:05:48.044" v="23" actId="47"/>
        <pc:sldMkLst>
          <pc:docMk/>
          <pc:sldMk cId="633684062" sldId="2663"/>
        </pc:sldMkLst>
      </pc:sldChg>
      <pc:sldChg chg="del">
        <pc:chgData name="Joanna Cohen" userId="8eb6cd8f-ce0c-4dc7-9ccc-5436cc8881ee" providerId="ADAL" clId="{3943CC04-45A8-4F1F-83C8-567A86AD34D4}" dt="2022-11-04T21:05:53.021" v="28" actId="47"/>
        <pc:sldMkLst>
          <pc:docMk/>
          <pc:sldMk cId="4008985300" sldId="2669"/>
        </pc:sldMkLst>
      </pc:sldChg>
      <pc:sldChg chg="del">
        <pc:chgData name="Joanna Cohen" userId="8eb6cd8f-ce0c-4dc7-9ccc-5436cc8881ee" providerId="ADAL" clId="{3943CC04-45A8-4F1F-83C8-567A86AD34D4}" dt="2022-11-04T21:05:53.853" v="29" actId="47"/>
        <pc:sldMkLst>
          <pc:docMk/>
          <pc:sldMk cId="765045989" sldId="2677"/>
        </pc:sldMkLst>
      </pc:sldChg>
      <pc:sldChg chg="del">
        <pc:chgData name="Joanna Cohen" userId="8eb6cd8f-ce0c-4dc7-9ccc-5436cc8881ee" providerId="ADAL" clId="{3943CC04-45A8-4F1F-83C8-567A86AD34D4}" dt="2022-11-04T21:05:30.090" v="3" actId="47"/>
        <pc:sldMkLst>
          <pc:docMk/>
          <pc:sldMk cId="1227458567" sldId="2680"/>
        </pc:sldMkLst>
      </pc:sldChg>
      <pc:sldChg chg="del">
        <pc:chgData name="Joanna Cohen" userId="8eb6cd8f-ce0c-4dc7-9ccc-5436cc8881ee" providerId="ADAL" clId="{3943CC04-45A8-4F1F-83C8-567A86AD34D4}" dt="2022-11-04T21:05:37.322" v="11" actId="47"/>
        <pc:sldMkLst>
          <pc:docMk/>
          <pc:sldMk cId="194845251" sldId="2681"/>
        </pc:sldMkLst>
      </pc:sldChg>
      <pc:sldChg chg="del">
        <pc:chgData name="Joanna Cohen" userId="8eb6cd8f-ce0c-4dc7-9ccc-5436cc8881ee" providerId="ADAL" clId="{3943CC04-45A8-4F1F-83C8-567A86AD34D4}" dt="2022-11-04T21:05:47.185" v="22" actId="47"/>
        <pc:sldMkLst>
          <pc:docMk/>
          <pc:sldMk cId="1693578362" sldId="2682"/>
        </pc:sldMkLst>
      </pc:sldChg>
      <pc:sldChg chg="del">
        <pc:chgData name="Joanna Cohen" userId="8eb6cd8f-ce0c-4dc7-9ccc-5436cc8881ee" providerId="ADAL" clId="{3943CC04-45A8-4F1F-83C8-567A86AD34D4}" dt="2022-11-04T21:05:39.131" v="13" actId="47"/>
        <pc:sldMkLst>
          <pc:docMk/>
          <pc:sldMk cId="6856162" sldId="2690"/>
        </pc:sldMkLst>
      </pc:sldChg>
      <pc:sldChg chg="del">
        <pc:chgData name="Joanna Cohen" userId="8eb6cd8f-ce0c-4dc7-9ccc-5436cc8881ee" providerId="ADAL" clId="{3943CC04-45A8-4F1F-83C8-567A86AD34D4}" dt="2022-11-04T21:05:36.432" v="10" actId="47"/>
        <pc:sldMkLst>
          <pc:docMk/>
          <pc:sldMk cId="1279632903" sldId="2693"/>
        </pc:sldMkLst>
      </pc:sldChg>
      <pc:sldChg chg="del">
        <pc:chgData name="Joanna Cohen" userId="8eb6cd8f-ce0c-4dc7-9ccc-5436cc8881ee" providerId="ADAL" clId="{3943CC04-45A8-4F1F-83C8-567A86AD34D4}" dt="2022-11-04T21:05:46.252" v="21" actId="47"/>
        <pc:sldMkLst>
          <pc:docMk/>
          <pc:sldMk cId="1001676379" sldId="2694"/>
        </pc:sldMkLst>
      </pc:sldChg>
      <pc:sldChg chg="del">
        <pc:chgData name="Joanna Cohen" userId="8eb6cd8f-ce0c-4dc7-9ccc-5436cc8881ee" providerId="ADAL" clId="{3943CC04-45A8-4F1F-83C8-567A86AD34D4}" dt="2022-11-04T21:05:40.905" v="15" actId="47"/>
        <pc:sldMkLst>
          <pc:docMk/>
          <pc:sldMk cId="4045950031" sldId="2695"/>
        </pc:sldMkLst>
      </pc:sldChg>
      <pc:sldChg chg="del">
        <pc:chgData name="Joanna Cohen" userId="8eb6cd8f-ce0c-4dc7-9ccc-5436cc8881ee" providerId="ADAL" clId="{3943CC04-45A8-4F1F-83C8-567A86AD34D4}" dt="2022-11-04T21:05:41.728" v="16" actId="47"/>
        <pc:sldMkLst>
          <pc:docMk/>
          <pc:sldMk cId="2577256654" sldId="2706"/>
        </pc:sldMkLst>
      </pc:sldChg>
      <pc:sldChg chg="del">
        <pc:chgData name="Joanna Cohen" userId="8eb6cd8f-ce0c-4dc7-9ccc-5436cc8881ee" providerId="ADAL" clId="{3943CC04-45A8-4F1F-83C8-567A86AD34D4}" dt="2022-11-04T21:05:51.347" v="26" actId="47"/>
        <pc:sldMkLst>
          <pc:docMk/>
          <pc:sldMk cId="3732579978" sldId="2707"/>
        </pc:sldMkLst>
      </pc:sldChg>
      <pc:sldChg chg="del">
        <pc:chgData name="Joanna Cohen" userId="8eb6cd8f-ce0c-4dc7-9ccc-5436cc8881ee" providerId="ADAL" clId="{3943CC04-45A8-4F1F-83C8-567A86AD34D4}" dt="2022-11-04T21:05:32.569" v="6" actId="47"/>
        <pc:sldMkLst>
          <pc:docMk/>
          <pc:sldMk cId="911666912" sldId="2708"/>
        </pc:sldMkLst>
      </pc:sldChg>
      <pc:sldChg chg="del">
        <pc:chgData name="Joanna Cohen" userId="8eb6cd8f-ce0c-4dc7-9ccc-5436cc8881ee" providerId="ADAL" clId="{3943CC04-45A8-4F1F-83C8-567A86AD34D4}" dt="2022-11-04T21:05:45.286" v="20" actId="47"/>
        <pc:sldMkLst>
          <pc:docMk/>
          <pc:sldMk cId="666800274" sldId="2710"/>
        </pc:sldMkLst>
      </pc:sldChg>
      <pc:sldChg chg="del">
        <pc:chgData name="Joanna Cohen" userId="8eb6cd8f-ce0c-4dc7-9ccc-5436cc8881ee" providerId="ADAL" clId="{3943CC04-45A8-4F1F-83C8-567A86AD34D4}" dt="2022-11-04T21:05:49.900" v="25" actId="47"/>
        <pc:sldMkLst>
          <pc:docMk/>
          <pc:sldMk cId="3215939102" sldId="2711"/>
        </pc:sldMkLst>
      </pc:sldChg>
      <pc:sldChg chg="del">
        <pc:chgData name="Joanna Cohen" userId="8eb6cd8f-ce0c-4dc7-9ccc-5436cc8881ee" providerId="ADAL" clId="{3943CC04-45A8-4F1F-83C8-567A86AD34D4}" dt="2022-11-04T21:05:43.419" v="18" actId="47"/>
        <pc:sldMkLst>
          <pc:docMk/>
          <pc:sldMk cId="3065477714" sldId="2712"/>
        </pc:sldMkLst>
      </pc:sldChg>
      <pc:sldChg chg="del">
        <pc:chgData name="Joanna Cohen" userId="8eb6cd8f-ce0c-4dc7-9ccc-5436cc8881ee" providerId="ADAL" clId="{3943CC04-45A8-4F1F-83C8-567A86AD34D4}" dt="2022-11-04T21:05:56.595" v="32" actId="47"/>
        <pc:sldMkLst>
          <pc:docMk/>
          <pc:sldMk cId="3979282483" sldId="2713"/>
        </pc:sldMkLst>
      </pc:sldChg>
      <pc:sldChg chg="del">
        <pc:chgData name="Joanna Cohen" userId="8eb6cd8f-ce0c-4dc7-9ccc-5436cc8881ee" providerId="ADAL" clId="{3943CC04-45A8-4F1F-83C8-567A86AD34D4}" dt="2022-11-04T21:05:48.906" v="24" actId="47"/>
        <pc:sldMkLst>
          <pc:docMk/>
          <pc:sldMk cId="3995336125" sldId="2714"/>
        </pc:sldMkLst>
      </pc:sldChg>
      <pc:sldChg chg="del">
        <pc:chgData name="Joanna Cohen" userId="8eb6cd8f-ce0c-4dc7-9ccc-5436cc8881ee" providerId="ADAL" clId="{3943CC04-45A8-4F1F-83C8-567A86AD34D4}" dt="2022-11-04T21:05:40.024" v="14" actId="47"/>
        <pc:sldMkLst>
          <pc:docMk/>
          <pc:sldMk cId="938403817" sldId="2741"/>
        </pc:sldMkLst>
      </pc:sldChg>
      <pc:sldMasterChg chg="del delSldLayout">
        <pc:chgData name="Joanna Cohen" userId="8eb6cd8f-ce0c-4dc7-9ccc-5436cc8881ee" providerId="ADAL" clId="{3943CC04-45A8-4F1F-83C8-567A86AD34D4}" dt="2022-11-04T21:05:52.269" v="27" actId="47"/>
        <pc:sldMasterMkLst>
          <pc:docMk/>
          <pc:sldMasterMk cId="1637583942" sldId="2147483737"/>
        </pc:sldMasterMkLst>
        <pc:sldLayoutChg chg="del">
          <pc:chgData name="Joanna Cohen" userId="8eb6cd8f-ce0c-4dc7-9ccc-5436cc8881ee" providerId="ADAL" clId="{3943CC04-45A8-4F1F-83C8-567A86AD34D4}" dt="2022-11-04T21:05:52.269" v="27" actId="47"/>
          <pc:sldLayoutMkLst>
            <pc:docMk/>
            <pc:sldMasterMk cId="1637583942" sldId="2147483737"/>
            <pc:sldLayoutMk cId="1665890031" sldId="2147483738"/>
          </pc:sldLayoutMkLst>
        </pc:sldLayoutChg>
        <pc:sldLayoutChg chg="del">
          <pc:chgData name="Joanna Cohen" userId="8eb6cd8f-ce0c-4dc7-9ccc-5436cc8881ee" providerId="ADAL" clId="{3943CC04-45A8-4F1F-83C8-567A86AD34D4}" dt="2022-11-04T21:05:52.269" v="27" actId="47"/>
          <pc:sldLayoutMkLst>
            <pc:docMk/>
            <pc:sldMasterMk cId="1637583942" sldId="2147483737"/>
            <pc:sldLayoutMk cId="2441492904" sldId="2147483739"/>
          </pc:sldLayoutMkLst>
        </pc:sldLayoutChg>
        <pc:sldLayoutChg chg="del">
          <pc:chgData name="Joanna Cohen" userId="8eb6cd8f-ce0c-4dc7-9ccc-5436cc8881ee" providerId="ADAL" clId="{3943CC04-45A8-4F1F-83C8-567A86AD34D4}" dt="2022-11-04T21:05:52.269" v="27" actId="47"/>
          <pc:sldLayoutMkLst>
            <pc:docMk/>
            <pc:sldMasterMk cId="1637583942" sldId="2147483737"/>
            <pc:sldLayoutMk cId="1772566216" sldId="2147483740"/>
          </pc:sldLayoutMkLst>
        </pc:sldLayoutChg>
        <pc:sldLayoutChg chg="del">
          <pc:chgData name="Joanna Cohen" userId="8eb6cd8f-ce0c-4dc7-9ccc-5436cc8881ee" providerId="ADAL" clId="{3943CC04-45A8-4F1F-83C8-567A86AD34D4}" dt="2022-11-04T21:05:52.269" v="27" actId="47"/>
          <pc:sldLayoutMkLst>
            <pc:docMk/>
            <pc:sldMasterMk cId="1637583942" sldId="2147483737"/>
            <pc:sldLayoutMk cId="3826797858" sldId="2147483741"/>
          </pc:sldLayoutMkLst>
        </pc:sldLayoutChg>
        <pc:sldLayoutChg chg="del">
          <pc:chgData name="Joanna Cohen" userId="8eb6cd8f-ce0c-4dc7-9ccc-5436cc8881ee" providerId="ADAL" clId="{3943CC04-45A8-4F1F-83C8-567A86AD34D4}" dt="2022-11-04T21:05:52.269" v="27" actId="47"/>
          <pc:sldLayoutMkLst>
            <pc:docMk/>
            <pc:sldMasterMk cId="1637583942" sldId="2147483737"/>
            <pc:sldLayoutMk cId="1829935202" sldId="2147483742"/>
          </pc:sldLayoutMkLst>
        </pc:sldLayoutChg>
        <pc:sldLayoutChg chg="del">
          <pc:chgData name="Joanna Cohen" userId="8eb6cd8f-ce0c-4dc7-9ccc-5436cc8881ee" providerId="ADAL" clId="{3943CC04-45A8-4F1F-83C8-567A86AD34D4}" dt="2022-11-04T21:05:52.269" v="27" actId="47"/>
          <pc:sldLayoutMkLst>
            <pc:docMk/>
            <pc:sldMasterMk cId="1637583942" sldId="2147483737"/>
            <pc:sldLayoutMk cId="2529019852" sldId="2147483743"/>
          </pc:sldLayoutMkLst>
        </pc:sldLayoutChg>
        <pc:sldLayoutChg chg="del">
          <pc:chgData name="Joanna Cohen" userId="8eb6cd8f-ce0c-4dc7-9ccc-5436cc8881ee" providerId="ADAL" clId="{3943CC04-45A8-4F1F-83C8-567A86AD34D4}" dt="2022-11-04T21:05:52.269" v="27" actId="47"/>
          <pc:sldLayoutMkLst>
            <pc:docMk/>
            <pc:sldMasterMk cId="1637583942" sldId="2147483737"/>
            <pc:sldLayoutMk cId="3213392745" sldId="2147483744"/>
          </pc:sldLayoutMkLst>
        </pc:sldLayoutChg>
        <pc:sldLayoutChg chg="del">
          <pc:chgData name="Joanna Cohen" userId="8eb6cd8f-ce0c-4dc7-9ccc-5436cc8881ee" providerId="ADAL" clId="{3943CC04-45A8-4F1F-83C8-567A86AD34D4}" dt="2022-11-04T21:05:52.269" v="27" actId="47"/>
          <pc:sldLayoutMkLst>
            <pc:docMk/>
            <pc:sldMasterMk cId="1637583942" sldId="2147483737"/>
            <pc:sldLayoutMk cId="3197452546" sldId="2147483745"/>
          </pc:sldLayoutMkLst>
        </pc:sldLayoutChg>
        <pc:sldLayoutChg chg="del">
          <pc:chgData name="Joanna Cohen" userId="8eb6cd8f-ce0c-4dc7-9ccc-5436cc8881ee" providerId="ADAL" clId="{3943CC04-45A8-4F1F-83C8-567A86AD34D4}" dt="2022-11-04T21:05:52.269" v="27" actId="47"/>
          <pc:sldLayoutMkLst>
            <pc:docMk/>
            <pc:sldMasterMk cId="1637583942" sldId="2147483737"/>
            <pc:sldLayoutMk cId="1578669553" sldId="2147483746"/>
          </pc:sldLayoutMkLst>
        </pc:sldLayoutChg>
        <pc:sldLayoutChg chg="del">
          <pc:chgData name="Joanna Cohen" userId="8eb6cd8f-ce0c-4dc7-9ccc-5436cc8881ee" providerId="ADAL" clId="{3943CC04-45A8-4F1F-83C8-567A86AD34D4}" dt="2022-11-04T21:05:52.269" v="27" actId="47"/>
          <pc:sldLayoutMkLst>
            <pc:docMk/>
            <pc:sldMasterMk cId="1637583942" sldId="2147483737"/>
            <pc:sldLayoutMk cId="3208834581" sldId="2147483747"/>
          </pc:sldLayoutMkLst>
        </pc:sldLayoutChg>
        <pc:sldLayoutChg chg="del">
          <pc:chgData name="Joanna Cohen" userId="8eb6cd8f-ce0c-4dc7-9ccc-5436cc8881ee" providerId="ADAL" clId="{3943CC04-45A8-4F1F-83C8-567A86AD34D4}" dt="2022-11-04T21:05:52.269" v="27" actId="47"/>
          <pc:sldLayoutMkLst>
            <pc:docMk/>
            <pc:sldMasterMk cId="1637583942" sldId="2147483737"/>
            <pc:sldLayoutMk cId="1637093745" sldId="2147483748"/>
          </pc:sldLayoutMkLst>
        </pc:sldLayoutChg>
        <pc:sldLayoutChg chg="del">
          <pc:chgData name="Joanna Cohen" userId="8eb6cd8f-ce0c-4dc7-9ccc-5436cc8881ee" providerId="ADAL" clId="{3943CC04-45A8-4F1F-83C8-567A86AD34D4}" dt="2022-11-04T21:05:52.269" v="27" actId="47"/>
          <pc:sldLayoutMkLst>
            <pc:docMk/>
            <pc:sldMasterMk cId="1637583942" sldId="2147483737"/>
            <pc:sldLayoutMk cId="2867120884" sldId="2147483749"/>
          </pc:sldLayoutMkLst>
        </pc:sldLayoutChg>
        <pc:sldLayoutChg chg="del">
          <pc:chgData name="Joanna Cohen" userId="8eb6cd8f-ce0c-4dc7-9ccc-5436cc8881ee" providerId="ADAL" clId="{3943CC04-45A8-4F1F-83C8-567A86AD34D4}" dt="2022-11-04T21:05:52.269" v="27" actId="47"/>
          <pc:sldLayoutMkLst>
            <pc:docMk/>
            <pc:sldMasterMk cId="1637583942" sldId="2147483737"/>
            <pc:sldLayoutMk cId="2770238296" sldId="2147483750"/>
          </pc:sldLayoutMkLst>
        </pc:sldLayoutChg>
        <pc:sldLayoutChg chg="del">
          <pc:chgData name="Joanna Cohen" userId="8eb6cd8f-ce0c-4dc7-9ccc-5436cc8881ee" providerId="ADAL" clId="{3943CC04-45A8-4F1F-83C8-567A86AD34D4}" dt="2022-11-04T21:05:52.269" v="27" actId="47"/>
          <pc:sldLayoutMkLst>
            <pc:docMk/>
            <pc:sldMasterMk cId="1637583942" sldId="2147483737"/>
            <pc:sldLayoutMk cId="1843603498" sldId="2147483751"/>
          </pc:sldLayoutMkLst>
        </pc:sldLayoutChg>
        <pc:sldLayoutChg chg="del">
          <pc:chgData name="Joanna Cohen" userId="8eb6cd8f-ce0c-4dc7-9ccc-5436cc8881ee" providerId="ADAL" clId="{3943CC04-45A8-4F1F-83C8-567A86AD34D4}" dt="2022-11-04T21:05:52.269" v="27" actId="47"/>
          <pc:sldLayoutMkLst>
            <pc:docMk/>
            <pc:sldMasterMk cId="1637583942" sldId="2147483737"/>
            <pc:sldLayoutMk cId="2342179113" sldId="2147483752"/>
          </pc:sldLayoutMkLst>
        </pc:sldLayoutChg>
        <pc:sldLayoutChg chg="del">
          <pc:chgData name="Joanna Cohen" userId="8eb6cd8f-ce0c-4dc7-9ccc-5436cc8881ee" providerId="ADAL" clId="{3943CC04-45A8-4F1F-83C8-567A86AD34D4}" dt="2022-11-04T21:05:52.269" v="27" actId="47"/>
          <pc:sldLayoutMkLst>
            <pc:docMk/>
            <pc:sldMasterMk cId="1637583942" sldId="2147483737"/>
            <pc:sldLayoutMk cId="2486196792" sldId="2147483753"/>
          </pc:sldLayoutMkLst>
        </pc:sldLayoutChg>
        <pc:sldLayoutChg chg="del">
          <pc:chgData name="Joanna Cohen" userId="8eb6cd8f-ce0c-4dc7-9ccc-5436cc8881ee" providerId="ADAL" clId="{3943CC04-45A8-4F1F-83C8-567A86AD34D4}" dt="2022-11-04T21:05:52.269" v="27" actId="47"/>
          <pc:sldLayoutMkLst>
            <pc:docMk/>
            <pc:sldMasterMk cId="1637583942" sldId="2147483737"/>
            <pc:sldLayoutMk cId="935503689" sldId="2147483754"/>
          </pc:sldLayoutMkLst>
        </pc:sldLayoutChg>
        <pc:sldLayoutChg chg="del">
          <pc:chgData name="Joanna Cohen" userId="8eb6cd8f-ce0c-4dc7-9ccc-5436cc8881ee" providerId="ADAL" clId="{3943CC04-45A8-4F1F-83C8-567A86AD34D4}" dt="2022-11-04T21:05:52.269" v="27" actId="47"/>
          <pc:sldLayoutMkLst>
            <pc:docMk/>
            <pc:sldMasterMk cId="1637583942" sldId="2147483737"/>
            <pc:sldLayoutMk cId="2174121545" sldId="2147483755"/>
          </pc:sldLayoutMkLst>
        </pc:sldLayoutChg>
        <pc:sldLayoutChg chg="del">
          <pc:chgData name="Joanna Cohen" userId="8eb6cd8f-ce0c-4dc7-9ccc-5436cc8881ee" providerId="ADAL" clId="{3943CC04-45A8-4F1F-83C8-567A86AD34D4}" dt="2022-11-04T21:05:52.269" v="27" actId="47"/>
          <pc:sldLayoutMkLst>
            <pc:docMk/>
            <pc:sldMasterMk cId="1637583942" sldId="2147483737"/>
            <pc:sldLayoutMk cId="384288101" sldId="2147483756"/>
          </pc:sldLayoutMkLst>
        </pc:sldLayoutChg>
        <pc:sldLayoutChg chg="del">
          <pc:chgData name="Joanna Cohen" userId="8eb6cd8f-ce0c-4dc7-9ccc-5436cc8881ee" providerId="ADAL" clId="{3943CC04-45A8-4F1F-83C8-567A86AD34D4}" dt="2022-11-04T21:05:52.269" v="27" actId="47"/>
          <pc:sldLayoutMkLst>
            <pc:docMk/>
            <pc:sldMasterMk cId="1637583942" sldId="2147483737"/>
            <pc:sldLayoutMk cId="3691182646" sldId="2147483757"/>
          </pc:sldLayoutMkLst>
        </pc:sldLayoutChg>
        <pc:sldLayoutChg chg="del">
          <pc:chgData name="Joanna Cohen" userId="8eb6cd8f-ce0c-4dc7-9ccc-5436cc8881ee" providerId="ADAL" clId="{3943CC04-45A8-4F1F-83C8-567A86AD34D4}" dt="2022-11-04T21:05:52.269" v="27" actId="47"/>
          <pc:sldLayoutMkLst>
            <pc:docMk/>
            <pc:sldMasterMk cId="1637583942" sldId="2147483737"/>
            <pc:sldLayoutMk cId="1739543512" sldId="2147483758"/>
          </pc:sldLayoutMkLst>
        </pc:sldLayoutChg>
        <pc:sldLayoutChg chg="del">
          <pc:chgData name="Joanna Cohen" userId="8eb6cd8f-ce0c-4dc7-9ccc-5436cc8881ee" providerId="ADAL" clId="{3943CC04-45A8-4F1F-83C8-567A86AD34D4}" dt="2022-11-04T21:05:52.269" v="27" actId="47"/>
          <pc:sldLayoutMkLst>
            <pc:docMk/>
            <pc:sldMasterMk cId="1637583942" sldId="2147483737"/>
            <pc:sldLayoutMk cId="3362464425" sldId="2147483759"/>
          </pc:sldLayoutMkLst>
        </pc:sldLayoutChg>
        <pc:sldLayoutChg chg="del">
          <pc:chgData name="Joanna Cohen" userId="8eb6cd8f-ce0c-4dc7-9ccc-5436cc8881ee" providerId="ADAL" clId="{3943CC04-45A8-4F1F-83C8-567A86AD34D4}" dt="2022-11-04T21:05:52.269" v="27" actId="47"/>
          <pc:sldLayoutMkLst>
            <pc:docMk/>
            <pc:sldMasterMk cId="1637583942" sldId="2147483737"/>
            <pc:sldLayoutMk cId="2713052271" sldId="2147483760"/>
          </pc:sldLayoutMkLst>
        </pc:sldLayoutChg>
        <pc:sldLayoutChg chg="del">
          <pc:chgData name="Joanna Cohen" userId="8eb6cd8f-ce0c-4dc7-9ccc-5436cc8881ee" providerId="ADAL" clId="{3943CC04-45A8-4F1F-83C8-567A86AD34D4}" dt="2022-11-04T21:05:52.269" v="27" actId="47"/>
          <pc:sldLayoutMkLst>
            <pc:docMk/>
            <pc:sldMasterMk cId="1637583942" sldId="2147483737"/>
            <pc:sldLayoutMk cId="3781136773" sldId="2147483761"/>
          </pc:sldLayoutMkLst>
        </pc:sldLayoutChg>
        <pc:sldLayoutChg chg="del">
          <pc:chgData name="Joanna Cohen" userId="8eb6cd8f-ce0c-4dc7-9ccc-5436cc8881ee" providerId="ADAL" clId="{3943CC04-45A8-4F1F-83C8-567A86AD34D4}" dt="2022-11-04T21:05:52.269" v="27" actId="47"/>
          <pc:sldLayoutMkLst>
            <pc:docMk/>
            <pc:sldMasterMk cId="1637583942" sldId="2147483737"/>
            <pc:sldLayoutMk cId="2336422036" sldId="2147483762"/>
          </pc:sldLayoutMkLst>
        </pc:sldLayoutChg>
        <pc:sldLayoutChg chg="del">
          <pc:chgData name="Joanna Cohen" userId="8eb6cd8f-ce0c-4dc7-9ccc-5436cc8881ee" providerId="ADAL" clId="{3943CC04-45A8-4F1F-83C8-567A86AD34D4}" dt="2022-11-04T21:05:52.269" v="27" actId="47"/>
          <pc:sldLayoutMkLst>
            <pc:docMk/>
            <pc:sldMasterMk cId="1637583942" sldId="2147483737"/>
            <pc:sldLayoutMk cId="1155412140" sldId="2147483763"/>
          </pc:sldLayoutMkLst>
        </pc:sldLayoutChg>
        <pc:sldLayoutChg chg="del">
          <pc:chgData name="Joanna Cohen" userId="8eb6cd8f-ce0c-4dc7-9ccc-5436cc8881ee" providerId="ADAL" clId="{3943CC04-45A8-4F1F-83C8-567A86AD34D4}" dt="2022-11-04T21:05:52.269" v="27" actId="47"/>
          <pc:sldLayoutMkLst>
            <pc:docMk/>
            <pc:sldMasterMk cId="1637583942" sldId="2147483737"/>
            <pc:sldLayoutMk cId="1098858246" sldId="2147483764"/>
          </pc:sldLayoutMkLst>
        </pc:sldLayoutChg>
        <pc:sldLayoutChg chg="del">
          <pc:chgData name="Joanna Cohen" userId="8eb6cd8f-ce0c-4dc7-9ccc-5436cc8881ee" providerId="ADAL" clId="{3943CC04-45A8-4F1F-83C8-567A86AD34D4}" dt="2022-11-04T21:05:52.269" v="27" actId="47"/>
          <pc:sldLayoutMkLst>
            <pc:docMk/>
            <pc:sldMasterMk cId="1637583942" sldId="2147483737"/>
            <pc:sldLayoutMk cId="3000348269" sldId="2147483765"/>
          </pc:sldLayoutMkLst>
        </pc:sldLayoutChg>
        <pc:sldLayoutChg chg="del">
          <pc:chgData name="Joanna Cohen" userId="8eb6cd8f-ce0c-4dc7-9ccc-5436cc8881ee" providerId="ADAL" clId="{3943CC04-45A8-4F1F-83C8-567A86AD34D4}" dt="2022-11-04T21:05:52.269" v="27" actId="47"/>
          <pc:sldLayoutMkLst>
            <pc:docMk/>
            <pc:sldMasterMk cId="1637583942" sldId="2147483737"/>
            <pc:sldLayoutMk cId="2980119419" sldId="2147483766"/>
          </pc:sldLayoutMkLst>
        </pc:sldLayoutChg>
        <pc:sldLayoutChg chg="del">
          <pc:chgData name="Joanna Cohen" userId="8eb6cd8f-ce0c-4dc7-9ccc-5436cc8881ee" providerId="ADAL" clId="{3943CC04-45A8-4F1F-83C8-567A86AD34D4}" dt="2022-11-04T21:05:52.269" v="27" actId="47"/>
          <pc:sldLayoutMkLst>
            <pc:docMk/>
            <pc:sldMasterMk cId="1637583942" sldId="2147483737"/>
            <pc:sldLayoutMk cId="2077980009" sldId="2147483767"/>
          </pc:sldLayoutMkLst>
        </pc:sldLayoutChg>
        <pc:sldLayoutChg chg="del">
          <pc:chgData name="Joanna Cohen" userId="8eb6cd8f-ce0c-4dc7-9ccc-5436cc8881ee" providerId="ADAL" clId="{3943CC04-45A8-4F1F-83C8-567A86AD34D4}" dt="2022-11-04T21:05:52.269" v="27" actId="47"/>
          <pc:sldLayoutMkLst>
            <pc:docMk/>
            <pc:sldMasterMk cId="1637583942" sldId="2147483737"/>
            <pc:sldLayoutMk cId="2327783215" sldId="2147483768"/>
          </pc:sldLayoutMkLst>
        </pc:sldLayoutChg>
        <pc:sldLayoutChg chg="del">
          <pc:chgData name="Joanna Cohen" userId="8eb6cd8f-ce0c-4dc7-9ccc-5436cc8881ee" providerId="ADAL" clId="{3943CC04-45A8-4F1F-83C8-567A86AD34D4}" dt="2022-11-04T21:05:52.269" v="27" actId="47"/>
          <pc:sldLayoutMkLst>
            <pc:docMk/>
            <pc:sldMasterMk cId="1637583942" sldId="2147483737"/>
            <pc:sldLayoutMk cId="2737178525" sldId="2147483769"/>
          </pc:sldLayoutMkLst>
        </pc:sldLayoutChg>
        <pc:sldLayoutChg chg="del">
          <pc:chgData name="Joanna Cohen" userId="8eb6cd8f-ce0c-4dc7-9ccc-5436cc8881ee" providerId="ADAL" clId="{3943CC04-45A8-4F1F-83C8-567A86AD34D4}" dt="2022-11-04T21:05:52.269" v="27" actId="47"/>
          <pc:sldLayoutMkLst>
            <pc:docMk/>
            <pc:sldMasterMk cId="1637583942" sldId="2147483737"/>
            <pc:sldLayoutMk cId="1767444500" sldId="2147483770"/>
          </pc:sldLayoutMkLst>
        </pc:sldLayoutChg>
        <pc:sldLayoutChg chg="del">
          <pc:chgData name="Joanna Cohen" userId="8eb6cd8f-ce0c-4dc7-9ccc-5436cc8881ee" providerId="ADAL" clId="{3943CC04-45A8-4F1F-83C8-567A86AD34D4}" dt="2022-11-04T21:05:52.269" v="27" actId="47"/>
          <pc:sldLayoutMkLst>
            <pc:docMk/>
            <pc:sldMasterMk cId="1637583942" sldId="2147483737"/>
            <pc:sldLayoutMk cId="947422291" sldId="2147483771"/>
          </pc:sldLayoutMkLst>
        </pc:sldLayoutChg>
        <pc:sldLayoutChg chg="del">
          <pc:chgData name="Joanna Cohen" userId="8eb6cd8f-ce0c-4dc7-9ccc-5436cc8881ee" providerId="ADAL" clId="{3943CC04-45A8-4F1F-83C8-567A86AD34D4}" dt="2022-11-04T21:05:52.269" v="27" actId="47"/>
          <pc:sldLayoutMkLst>
            <pc:docMk/>
            <pc:sldMasterMk cId="1637583942" sldId="2147483737"/>
            <pc:sldLayoutMk cId="1298999181" sldId="2147483772"/>
          </pc:sldLayoutMkLst>
        </pc:sldLayoutChg>
        <pc:sldLayoutChg chg="del">
          <pc:chgData name="Joanna Cohen" userId="8eb6cd8f-ce0c-4dc7-9ccc-5436cc8881ee" providerId="ADAL" clId="{3943CC04-45A8-4F1F-83C8-567A86AD34D4}" dt="2022-11-04T21:05:52.269" v="27" actId="47"/>
          <pc:sldLayoutMkLst>
            <pc:docMk/>
            <pc:sldMasterMk cId="1637583942" sldId="2147483737"/>
            <pc:sldLayoutMk cId="2344080455" sldId="2147483773"/>
          </pc:sldLayoutMkLst>
        </pc:sldLayoutChg>
        <pc:sldLayoutChg chg="del">
          <pc:chgData name="Joanna Cohen" userId="8eb6cd8f-ce0c-4dc7-9ccc-5436cc8881ee" providerId="ADAL" clId="{3943CC04-45A8-4F1F-83C8-567A86AD34D4}" dt="2022-11-04T21:05:52.269" v="27" actId="47"/>
          <pc:sldLayoutMkLst>
            <pc:docMk/>
            <pc:sldMasterMk cId="1637583942" sldId="2147483737"/>
            <pc:sldLayoutMk cId="3477906608" sldId="2147483774"/>
          </pc:sldLayoutMkLst>
        </pc:sldLayoutChg>
        <pc:sldLayoutChg chg="del">
          <pc:chgData name="Joanna Cohen" userId="8eb6cd8f-ce0c-4dc7-9ccc-5436cc8881ee" providerId="ADAL" clId="{3943CC04-45A8-4F1F-83C8-567A86AD34D4}" dt="2022-11-04T21:05:52.269" v="27" actId="47"/>
          <pc:sldLayoutMkLst>
            <pc:docMk/>
            <pc:sldMasterMk cId="1637583942" sldId="2147483737"/>
            <pc:sldLayoutMk cId="919476711" sldId="2147483775"/>
          </pc:sldLayoutMkLst>
        </pc:sldLayoutChg>
        <pc:sldLayoutChg chg="del">
          <pc:chgData name="Joanna Cohen" userId="8eb6cd8f-ce0c-4dc7-9ccc-5436cc8881ee" providerId="ADAL" clId="{3943CC04-45A8-4F1F-83C8-567A86AD34D4}" dt="2022-11-04T21:05:52.269" v="27" actId="47"/>
          <pc:sldLayoutMkLst>
            <pc:docMk/>
            <pc:sldMasterMk cId="1637583942" sldId="2147483737"/>
            <pc:sldLayoutMk cId="3980372952" sldId="2147483776"/>
          </pc:sldLayoutMkLst>
        </pc:sldLayoutChg>
        <pc:sldLayoutChg chg="del">
          <pc:chgData name="Joanna Cohen" userId="8eb6cd8f-ce0c-4dc7-9ccc-5436cc8881ee" providerId="ADAL" clId="{3943CC04-45A8-4F1F-83C8-567A86AD34D4}" dt="2022-11-04T21:05:52.269" v="27" actId="47"/>
          <pc:sldLayoutMkLst>
            <pc:docMk/>
            <pc:sldMasterMk cId="1637583942" sldId="2147483737"/>
            <pc:sldLayoutMk cId="3728874805" sldId="2147483777"/>
          </pc:sldLayoutMkLst>
        </pc:sldLayoutChg>
        <pc:sldLayoutChg chg="del">
          <pc:chgData name="Joanna Cohen" userId="8eb6cd8f-ce0c-4dc7-9ccc-5436cc8881ee" providerId="ADAL" clId="{3943CC04-45A8-4F1F-83C8-567A86AD34D4}" dt="2022-11-04T21:05:52.269" v="27" actId="47"/>
          <pc:sldLayoutMkLst>
            <pc:docMk/>
            <pc:sldMasterMk cId="1637583942" sldId="2147483737"/>
            <pc:sldLayoutMk cId="2818798623" sldId="2147483778"/>
          </pc:sldLayoutMkLst>
        </pc:sldLayoutChg>
        <pc:sldLayoutChg chg="del">
          <pc:chgData name="Joanna Cohen" userId="8eb6cd8f-ce0c-4dc7-9ccc-5436cc8881ee" providerId="ADAL" clId="{3943CC04-45A8-4F1F-83C8-567A86AD34D4}" dt="2022-11-04T21:05:52.269" v="27" actId="47"/>
          <pc:sldLayoutMkLst>
            <pc:docMk/>
            <pc:sldMasterMk cId="1637583942" sldId="2147483737"/>
            <pc:sldLayoutMk cId="1516574172" sldId="2147483779"/>
          </pc:sldLayoutMkLst>
        </pc:sldLayoutChg>
        <pc:sldLayoutChg chg="del">
          <pc:chgData name="Joanna Cohen" userId="8eb6cd8f-ce0c-4dc7-9ccc-5436cc8881ee" providerId="ADAL" clId="{3943CC04-45A8-4F1F-83C8-567A86AD34D4}" dt="2022-11-04T21:05:52.269" v="27" actId="47"/>
          <pc:sldLayoutMkLst>
            <pc:docMk/>
            <pc:sldMasterMk cId="1637583942" sldId="2147483737"/>
            <pc:sldLayoutMk cId="2798691545" sldId="2147483780"/>
          </pc:sldLayoutMkLst>
        </pc:sldLayoutChg>
        <pc:sldLayoutChg chg="del">
          <pc:chgData name="Joanna Cohen" userId="8eb6cd8f-ce0c-4dc7-9ccc-5436cc8881ee" providerId="ADAL" clId="{3943CC04-45A8-4F1F-83C8-567A86AD34D4}" dt="2022-11-04T21:05:52.269" v="27" actId="47"/>
          <pc:sldLayoutMkLst>
            <pc:docMk/>
            <pc:sldMasterMk cId="1637583942" sldId="2147483737"/>
            <pc:sldLayoutMk cId="2956347954" sldId="2147483781"/>
          </pc:sldLayoutMkLst>
        </pc:sldLayoutChg>
      </pc:sldMasterChg>
      <pc:sldMasterChg chg="del delSldLayout">
        <pc:chgData name="Joanna Cohen" userId="8eb6cd8f-ce0c-4dc7-9ccc-5436cc8881ee" providerId="ADAL" clId="{3943CC04-45A8-4F1F-83C8-567A86AD34D4}" dt="2022-11-04T21:05:44.301" v="19" actId="47"/>
        <pc:sldMasterMkLst>
          <pc:docMk/>
          <pc:sldMasterMk cId="3871978112" sldId="2147483803"/>
        </pc:sldMasterMkLst>
        <pc:sldLayoutChg chg="del">
          <pc:chgData name="Joanna Cohen" userId="8eb6cd8f-ce0c-4dc7-9ccc-5436cc8881ee" providerId="ADAL" clId="{3943CC04-45A8-4F1F-83C8-567A86AD34D4}" dt="2022-11-04T21:05:44.301" v="19" actId="47"/>
          <pc:sldLayoutMkLst>
            <pc:docMk/>
            <pc:sldMasterMk cId="3871978112" sldId="2147483803"/>
            <pc:sldLayoutMk cId="3807970347" sldId="2147483804"/>
          </pc:sldLayoutMkLst>
        </pc:sldLayoutChg>
        <pc:sldLayoutChg chg="del">
          <pc:chgData name="Joanna Cohen" userId="8eb6cd8f-ce0c-4dc7-9ccc-5436cc8881ee" providerId="ADAL" clId="{3943CC04-45A8-4F1F-83C8-567A86AD34D4}" dt="2022-11-04T21:05:44.301" v="19" actId="47"/>
          <pc:sldLayoutMkLst>
            <pc:docMk/>
            <pc:sldMasterMk cId="3871978112" sldId="2147483803"/>
            <pc:sldLayoutMk cId="616870889" sldId="2147483805"/>
          </pc:sldLayoutMkLst>
        </pc:sldLayoutChg>
        <pc:sldLayoutChg chg="del">
          <pc:chgData name="Joanna Cohen" userId="8eb6cd8f-ce0c-4dc7-9ccc-5436cc8881ee" providerId="ADAL" clId="{3943CC04-45A8-4F1F-83C8-567A86AD34D4}" dt="2022-11-04T21:05:44.301" v="19" actId="47"/>
          <pc:sldLayoutMkLst>
            <pc:docMk/>
            <pc:sldMasterMk cId="3871978112" sldId="2147483803"/>
            <pc:sldLayoutMk cId="507354491" sldId="2147483806"/>
          </pc:sldLayoutMkLst>
        </pc:sldLayoutChg>
        <pc:sldLayoutChg chg="del">
          <pc:chgData name="Joanna Cohen" userId="8eb6cd8f-ce0c-4dc7-9ccc-5436cc8881ee" providerId="ADAL" clId="{3943CC04-45A8-4F1F-83C8-567A86AD34D4}" dt="2022-11-04T21:05:44.301" v="19" actId="47"/>
          <pc:sldLayoutMkLst>
            <pc:docMk/>
            <pc:sldMasterMk cId="3871978112" sldId="2147483803"/>
            <pc:sldLayoutMk cId="990655148" sldId="2147483807"/>
          </pc:sldLayoutMkLst>
        </pc:sldLayoutChg>
        <pc:sldLayoutChg chg="del">
          <pc:chgData name="Joanna Cohen" userId="8eb6cd8f-ce0c-4dc7-9ccc-5436cc8881ee" providerId="ADAL" clId="{3943CC04-45A8-4F1F-83C8-567A86AD34D4}" dt="2022-11-04T21:05:44.301" v="19" actId="47"/>
          <pc:sldLayoutMkLst>
            <pc:docMk/>
            <pc:sldMasterMk cId="3871978112" sldId="2147483803"/>
            <pc:sldLayoutMk cId="2942262371" sldId="2147483808"/>
          </pc:sldLayoutMkLst>
        </pc:sldLayoutChg>
        <pc:sldLayoutChg chg="del">
          <pc:chgData name="Joanna Cohen" userId="8eb6cd8f-ce0c-4dc7-9ccc-5436cc8881ee" providerId="ADAL" clId="{3943CC04-45A8-4F1F-83C8-567A86AD34D4}" dt="2022-11-04T21:05:44.301" v="19" actId="47"/>
          <pc:sldLayoutMkLst>
            <pc:docMk/>
            <pc:sldMasterMk cId="3871978112" sldId="2147483803"/>
            <pc:sldLayoutMk cId="3910542496" sldId="2147483809"/>
          </pc:sldLayoutMkLst>
        </pc:sldLayoutChg>
        <pc:sldLayoutChg chg="del">
          <pc:chgData name="Joanna Cohen" userId="8eb6cd8f-ce0c-4dc7-9ccc-5436cc8881ee" providerId="ADAL" clId="{3943CC04-45A8-4F1F-83C8-567A86AD34D4}" dt="2022-11-04T21:05:44.301" v="19" actId="47"/>
          <pc:sldLayoutMkLst>
            <pc:docMk/>
            <pc:sldMasterMk cId="3871978112" sldId="2147483803"/>
            <pc:sldLayoutMk cId="2681434458" sldId="2147483810"/>
          </pc:sldLayoutMkLst>
        </pc:sldLayoutChg>
        <pc:sldLayoutChg chg="del">
          <pc:chgData name="Joanna Cohen" userId="8eb6cd8f-ce0c-4dc7-9ccc-5436cc8881ee" providerId="ADAL" clId="{3943CC04-45A8-4F1F-83C8-567A86AD34D4}" dt="2022-11-04T21:05:44.301" v="19" actId="47"/>
          <pc:sldLayoutMkLst>
            <pc:docMk/>
            <pc:sldMasterMk cId="3871978112" sldId="2147483803"/>
            <pc:sldLayoutMk cId="1452971245" sldId="2147483811"/>
          </pc:sldLayoutMkLst>
        </pc:sldLayoutChg>
        <pc:sldLayoutChg chg="del">
          <pc:chgData name="Joanna Cohen" userId="8eb6cd8f-ce0c-4dc7-9ccc-5436cc8881ee" providerId="ADAL" clId="{3943CC04-45A8-4F1F-83C8-567A86AD34D4}" dt="2022-11-04T21:05:44.301" v="19" actId="47"/>
          <pc:sldLayoutMkLst>
            <pc:docMk/>
            <pc:sldMasterMk cId="3871978112" sldId="2147483803"/>
            <pc:sldLayoutMk cId="4046593107" sldId="2147483812"/>
          </pc:sldLayoutMkLst>
        </pc:sldLayoutChg>
        <pc:sldLayoutChg chg="del">
          <pc:chgData name="Joanna Cohen" userId="8eb6cd8f-ce0c-4dc7-9ccc-5436cc8881ee" providerId="ADAL" clId="{3943CC04-45A8-4F1F-83C8-567A86AD34D4}" dt="2022-11-04T21:05:44.301" v="19" actId="47"/>
          <pc:sldLayoutMkLst>
            <pc:docMk/>
            <pc:sldMasterMk cId="3871978112" sldId="2147483803"/>
            <pc:sldLayoutMk cId="2764677576" sldId="2147483813"/>
          </pc:sldLayoutMkLst>
        </pc:sldLayoutChg>
        <pc:sldLayoutChg chg="del">
          <pc:chgData name="Joanna Cohen" userId="8eb6cd8f-ce0c-4dc7-9ccc-5436cc8881ee" providerId="ADAL" clId="{3943CC04-45A8-4F1F-83C8-567A86AD34D4}" dt="2022-11-04T21:05:44.301" v="19" actId="47"/>
          <pc:sldLayoutMkLst>
            <pc:docMk/>
            <pc:sldMasterMk cId="3871978112" sldId="2147483803"/>
            <pc:sldLayoutMk cId="3536211001" sldId="2147483814"/>
          </pc:sldLayoutMkLst>
        </pc:sldLayoutChg>
        <pc:sldLayoutChg chg="del">
          <pc:chgData name="Joanna Cohen" userId="8eb6cd8f-ce0c-4dc7-9ccc-5436cc8881ee" providerId="ADAL" clId="{3943CC04-45A8-4F1F-83C8-567A86AD34D4}" dt="2022-11-04T21:05:44.301" v="19" actId="47"/>
          <pc:sldLayoutMkLst>
            <pc:docMk/>
            <pc:sldMasterMk cId="3871978112" sldId="2147483803"/>
            <pc:sldLayoutMk cId="2911058732" sldId="2147483815"/>
          </pc:sldLayoutMkLst>
        </pc:sldLayoutChg>
        <pc:sldLayoutChg chg="del">
          <pc:chgData name="Joanna Cohen" userId="8eb6cd8f-ce0c-4dc7-9ccc-5436cc8881ee" providerId="ADAL" clId="{3943CC04-45A8-4F1F-83C8-567A86AD34D4}" dt="2022-11-04T21:05:44.301" v="19" actId="47"/>
          <pc:sldLayoutMkLst>
            <pc:docMk/>
            <pc:sldMasterMk cId="3871978112" sldId="2147483803"/>
            <pc:sldLayoutMk cId="2749887013" sldId="2147483816"/>
          </pc:sldLayoutMkLst>
        </pc:sldLayoutChg>
        <pc:sldLayoutChg chg="del">
          <pc:chgData name="Joanna Cohen" userId="8eb6cd8f-ce0c-4dc7-9ccc-5436cc8881ee" providerId="ADAL" clId="{3943CC04-45A8-4F1F-83C8-567A86AD34D4}" dt="2022-11-04T21:05:44.301" v="19" actId="47"/>
          <pc:sldLayoutMkLst>
            <pc:docMk/>
            <pc:sldMasterMk cId="3871978112" sldId="2147483803"/>
            <pc:sldLayoutMk cId="727629968" sldId="2147483817"/>
          </pc:sldLayoutMkLst>
        </pc:sldLayoutChg>
        <pc:sldLayoutChg chg="del">
          <pc:chgData name="Joanna Cohen" userId="8eb6cd8f-ce0c-4dc7-9ccc-5436cc8881ee" providerId="ADAL" clId="{3943CC04-45A8-4F1F-83C8-567A86AD34D4}" dt="2022-11-04T21:05:44.301" v="19" actId="47"/>
          <pc:sldLayoutMkLst>
            <pc:docMk/>
            <pc:sldMasterMk cId="3871978112" sldId="2147483803"/>
            <pc:sldLayoutMk cId="1546854002" sldId="2147483818"/>
          </pc:sldLayoutMkLst>
        </pc:sldLayoutChg>
        <pc:sldLayoutChg chg="del">
          <pc:chgData name="Joanna Cohen" userId="8eb6cd8f-ce0c-4dc7-9ccc-5436cc8881ee" providerId="ADAL" clId="{3943CC04-45A8-4F1F-83C8-567A86AD34D4}" dt="2022-11-04T21:05:44.301" v="19" actId="47"/>
          <pc:sldLayoutMkLst>
            <pc:docMk/>
            <pc:sldMasterMk cId="3871978112" sldId="2147483803"/>
            <pc:sldLayoutMk cId="3544691801" sldId="2147483819"/>
          </pc:sldLayoutMkLst>
        </pc:sldLayoutChg>
        <pc:sldLayoutChg chg="del">
          <pc:chgData name="Joanna Cohen" userId="8eb6cd8f-ce0c-4dc7-9ccc-5436cc8881ee" providerId="ADAL" clId="{3943CC04-45A8-4F1F-83C8-567A86AD34D4}" dt="2022-11-04T21:05:44.301" v="19" actId="47"/>
          <pc:sldLayoutMkLst>
            <pc:docMk/>
            <pc:sldMasterMk cId="3871978112" sldId="2147483803"/>
            <pc:sldLayoutMk cId="2796712318" sldId="2147483820"/>
          </pc:sldLayoutMkLst>
        </pc:sldLayoutChg>
        <pc:sldLayoutChg chg="del">
          <pc:chgData name="Joanna Cohen" userId="8eb6cd8f-ce0c-4dc7-9ccc-5436cc8881ee" providerId="ADAL" clId="{3943CC04-45A8-4F1F-83C8-567A86AD34D4}" dt="2022-11-04T21:05:44.301" v="19" actId="47"/>
          <pc:sldLayoutMkLst>
            <pc:docMk/>
            <pc:sldMasterMk cId="3871978112" sldId="2147483803"/>
            <pc:sldLayoutMk cId="2624005394" sldId="2147483821"/>
          </pc:sldLayoutMkLst>
        </pc:sldLayoutChg>
        <pc:sldLayoutChg chg="del">
          <pc:chgData name="Joanna Cohen" userId="8eb6cd8f-ce0c-4dc7-9ccc-5436cc8881ee" providerId="ADAL" clId="{3943CC04-45A8-4F1F-83C8-567A86AD34D4}" dt="2022-11-04T21:05:44.301" v="19" actId="47"/>
          <pc:sldLayoutMkLst>
            <pc:docMk/>
            <pc:sldMasterMk cId="3871978112" sldId="2147483803"/>
            <pc:sldLayoutMk cId="3861365417" sldId="2147483822"/>
          </pc:sldLayoutMkLst>
        </pc:sldLayoutChg>
        <pc:sldLayoutChg chg="del">
          <pc:chgData name="Joanna Cohen" userId="8eb6cd8f-ce0c-4dc7-9ccc-5436cc8881ee" providerId="ADAL" clId="{3943CC04-45A8-4F1F-83C8-567A86AD34D4}" dt="2022-11-04T21:05:44.301" v="19" actId="47"/>
          <pc:sldLayoutMkLst>
            <pc:docMk/>
            <pc:sldMasterMk cId="3871978112" sldId="2147483803"/>
            <pc:sldLayoutMk cId="860622547" sldId="2147483823"/>
          </pc:sldLayoutMkLst>
        </pc:sldLayoutChg>
        <pc:sldLayoutChg chg="del">
          <pc:chgData name="Joanna Cohen" userId="8eb6cd8f-ce0c-4dc7-9ccc-5436cc8881ee" providerId="ADAL" clId="{3943CC04-45A8-4F1F-83C8-567A86AD34D4}" dt="2022-11-04T21:05:44.301" v="19" actId="47"/>
          <pc:sldLayoutMkLst>
            <pc:docMk/>
            <pc:sldMasterMk cId="3871978112" sldId="2147483803"/>
            <pc:sldLayoutMk cId="44225616" sldId="2147483824"/>
          </pc:sldLayoutMkLst>
        </pc:sldLayoutChg>
        <pc:sldLayoutChg chg="del">
          <pc:chgData name="Joanna Cohen" userId="8eb6cd8f-ce0c-4dc7-9ccc-5436cc8881ee" providerId="ADAL" clId="{3943CC04-45A8-4F1F-83C8-567A86AD34D4}" dt="2022-11-04T21:05:44.301" v="19" actId="47"/>
          <pc:sldLayoutMkLst>
            <pc:docMk/>
            <pc:sldMasterMk cId="3871978112" sldId="2147483803"/>
            <pc:sldLayoutMk cId="1163915465" sldId="2147483825"/>
          </pc:sldLayoutMkLst>
        </pc:sldLayoutChg>
        <pc:sldLayoutChg chg="del">
          <pc:chgData name="Joanna Cohen" userId="8eb6cd8f-ce0c-4dc7-9ccc-5436cc8881ee" providerId="ADAL" clId="{3943CC04-45A8-4F1F-83C8-567A86AD34D4}" dt="2022-11-04T21:05:44.301" v="19" actId="47"/>
          <pc:sldLayoutMkLst>
            <pc:docMk/>
            <pc:sldMasterMk cId="3871978112" sldId="2147483803"/>
            <pc:sldLayoutMk cId="1054080358" sldId="2147483826"/>
          </pc:sldLayoutMkLst>
        </pc:sldLayoutChg>
        <pc:sldLayoutChg chg="del">
          <pc:chgData name="Joanna Cohen" userId="8eb6cd8f-ce0c-4dc7-9ccc-5436cc8881ee" providerId="ADAL" clId="{3943CC04-45A8-4F1F-83C8-567A86AD34D4}" dt="2022-11-04T21:05:44.301" v="19" actId="47"/>
          <pc:sldLayoutMkLst>
            <pc:docMk/>
            <pc:sldMasterMk cId="3871978112" sldId="2147483803"/>
            <pc:sldLayoutMk cId="2577393545" sldId="2147483827"/>
          </pc:sldLayoutMkLst>
        </pc:sldLayoutChg>
        <pc:sldLayoutChg chg="del">
          <pc:chgData name="Joanna Cohen" userId="8eb6cd8f-ce0c-4dc7-9ccc-5436cc8881ee" providerId="ADAL" clId="{3943CC04-45A8-4F1F-83C8-567A86AD34D4}" dt="2022-11-04T21:05:44.301" v="19" actId="47"/>
          <pc:sldLayoutMkLst>
            <pc:docMk/>
            <pc:sldMasterMk cId="3871978112" sldId="2147483803"/>
            <pc:sldLayoutMk cId="3801528281" sldId="2147483828"/>
          </pc:sldLayoutMkLst>
        </pc:sldLayoutChg>
        <pc:sldLayoutChg chg="del">
          <pc:chgData name="Joanna Cohen" userId="8eb6cd8f-ce0c-4dc7-9ccc-5436cc8881ee" providerId="ADAL" clId="{3943CC04-45A8-4F1F-83C8-567A86AD34D4}" dt="2022-11-04T21:05:44.301" v="19" actId="47"/>
          <pc:sldLayoutMkLst>
            <pc:docMk/>
            <pc:sldMasterMk cId="3871978112" sldId="2147483803"/>
            <pc:sldLayoutMk cId="3556958611" sldId="2147483829"/>
          </pc:sldLayoutMkLst>
        </pc:sldLayoutChg>
        <pc:sldLayoutChg chg="del">
          <pc:chgData name="Joanna Cohen" userId="8eb6cd8f-ce0c-4dc7-9ccc-5436cc8881ee" providerId="ADAL" clId="{3943CC04-45A8-4F1F-83C8-567A86AD34D4}" dt="2022-11-04T21:05:44.301" v="19" actId="47"/>
          <pc:sldLayoutMkLst>
            <pc:docMk/>
            <pc:sldMasterMk cId="3871978112" sldId="2147483803"/>
            <pc:sldLayoutMk cId="462672124" sldId="2147483830"/>
          </pc:sldLayoutMkLst>
        </pc:sldLayoutChg>
        <pc:sldLayoutChg chg="del">
          <pc:chgData name="Joanna Cohen" userId="8eb6cd8f-ce0c-4dc7-9ccc-5436cc8881ee" providerId="ADAL" clId="{3943CC04-45A8-4F1F-83C8-567A86AD34D4}" dt="2022-11-04T21:05:44.301" v="19" actId="47"/>
          <pc:sldLayoutMkLst>
            <pc:docMk/>
            <pc:sldMasterMk cId="3871978112" sldId="2147483803"/>
            <pc:sldLayoutMk cId="317010899" sldId="2147483831"/>
          </pc:sldLayoutMkLst>
        </pc:sldLayoutChg>
        <pc:sldLayoutChg chg="del">
          <pc:chgData name="Joanna Cohen" userId="8eb6cd8f-ce0c-4dc7-9ccc-5436cc8881ee" providerId="ADAL" clId="{3943CC04-45A8-4F1F-83C8-567A86AD34D4}" dt="2022-11-04T21:05:44.301" v="19" actId="47"/>
          <pc:sldLayoutMkLst>
            <pc:docMk/>
            <pc:sldMasterMk cId="3871978112" sldId="2147483803"/>
            <pc:sldLayoutMk cId="2497368174" sldId="2147483832"/>
          </pc:sldLayoutMkLst>
        </pc:sldLayoutChg>
        <pc:sldLayoutChg chg="del">
          <pc:chgData name="Joanna Cohen" userId="8eb6cd8f-ce0c-4dc7-9ccc-5436cc8881ee" providerId="ADAL" clId="{3943CC04-45A8-4F1F-83C8-567A86AD34D4}" dt="2022-11-04T21:05:44.301" v="19" actId="47"/>
          <pc:sldLayoutMkLst>
            <pc:docMk/>
            <pc:sldMasterMk cId="3871978112" sldId="2147483803"/>
            <pc:sldLayoutMk cId="2726335126" sldId="2147483833"/>
          </pc:sldLayoutMkLst>
        </pc:sldLayoutChg>
        <pc:sldLayoutChg chg="del">
          <pc:chgData name="Joanna Cohen" userId="8eb6cd8f-ce0c-4dc7-9ccc-5436cc8881ee" providerId="ADAL" clId="{3943CC04-45A8-4F1F-83C8-567A86AD34D4}" dt="2022-11-04T21:05:44.301" v="19" actId="47"/>
          <pc:sldLayoutMkLst>
            <pc:docMk/>
            <pc:sldMasterMk cId="3871978112" sldId="2147483803"/>
            <pc:sldLayoutMk cId="1939411389" sldId="2147483834"/>
          </pc:sldLayoutMkLst>
        </pc:sldLayoutChg>
        <pc:sldLayoutChg chg="del">
          <pc:chgData name="Joanna Cohen" userId="8eb6cd8f-ce0c-4dc7-9ccc-5436cc8881ee" providerId="ADAL" clId="{3943CC04-45A8-4F1F-83C8-567A86AD34D4}" dt="2022-11-04T21:05:44.301" v="19" actId="47"/>
          <pc:sldLayoutMkLst>
            <pc:docMk/>
            <pc:sldMasterMk cId="3871978112" sldId="2147483803"/>
            <pc:sldLayoutMk cId="3902190950" sldId="2147483835"/>
          </pc:sldLayoutMkLst>
        </pc:sldLayoutChg>
        <pc:sldLayoutChg chg="del">
          <pc:chgData name="Joanna Cohen" userId="8eb6cd8f-ce0c-4dc7-9ccc-5436cc8881ee" providerId="ADAL" clId="{3943CC04-45A8-4F1F-83C8-567A86AD34D4}" dt="2022-11-04T21:05:44.301" v="19" actId="47"/>
          <pc:sldLayoutMkLst>
            <pc:docMk/>
            <pc:sldMasterMk cId="3871978112" sldId="2147483803"/>
            <pc:sldLayoutMk cId="4181787612" sldId="2147483836"/>
          </pc:sldLayoutMkLst>
        </pc:sldLayoutChg>
        <pc:sldLayoutChg chg="del">
          <pc:chgData name="Joanna Cohen" userId="8eb6cd8f-ce0c-4dc7-9ccc-5436cc8881ee" providerId="ADAL" clId="{3943CC04-45A8-4F1F-83C8-567A86AD34D4}" dt="2022-11-04T21:05:44.301" v="19" actId="47"/>
          <pc:sldLayoutMkLst>
            <pc:docMk/>
            <pc:sldMasterMk cId="3871978112" sldId="2147483803"/>
            <pc:sldLayoutMk cId="638866442" sldId="2147483837"/>
          </pc:sldLayoutMkLst>
        </pc:sldLayoutChg>
        <pc:sldLayoutChg chg="del">
          <pc:chgData name="Joanna Cohen" userId="8eb6cd8f-ce0c-4dc7-9ccc-5436cc8881ee" providerId="ADAL" clId="{3943CC04-45A8-4F1F-83C8-567A86AD34D4}" dt="2022-11-04T21:05:44.301" v="19" actId="47"/>
          <pc:sldLayoutMkLst>
            <pc:docMk/>
            <pc:sldMasterMk cId="3871978112" sldId="2147483803"/>
            <pc:sldLayoutMk cId="2131483104" sldId="2147483838"/>
          </pc:sldLayoutMkLst>
        </pc:sldLayoutChg>
        <pc:sldLayoutChg chg="del">
          <pc:chgData name="Joanna Cohen" userId="8eb6cd8f-ce0c-4dc7-9ccc-5436cc8881ee" providerId="ADAL" clId="{3943CC04-45A8-4F1F-83C8-567A86AD34D4}" dt="2022-11-04T21:05:44.301" v="19" actId="47"/>
          <pc:sldLayoutMkLst>
            <pc:docMk/>
            <pc:sldMasterMk cId="3871978112" sldId="2147483803"/>
            <pc:sldLayoutMk cId="3794238553" sldId="2147483839"/>
          </pc:sldLayoutMkLst>
        </pc:sldLayoutChg>
        <pc:sldLayoutChg chg="del">
          <pc:chgData name="Joanna Cohen" userId="8eb6cd8f-ce0c-4dc7-9ccc-5436cc8881ee" providerId="ADAL" clId="{3943CC04-45A8-4F1F-83C8-567A86AD34D4}" dt="2022-11-04T21:05:44.301" v="19" actId="47"/>
          <pc:sldLayoutMkLst>
            <pc:docMk/>
            <pc:sldMasterMk cId="3871978112" sldId="2147483803"/>
            <pc:sldLayoutMk cId="3372338194" sldId="2147483840"/>
          </pc:sldLayoutMkLst>
        </pc:sldLayoutChg>
        <pc:sldLayoutChg chg="del">
          <pc:chgData name="Joanna Cohen" userId="8eb6cd8f-ce0c-4dc7-9ccc-5436cc8881ee" providerId="ADAL" clId="{3943CC04-45A8-4F1F-83C8-567A86AD34D4}" dt="2022-11-04T21:05:44.301" v="19" actId="47"/>
          <pc:sldLayoutMkLst>
            <pc:docMk/>
            <pc:sldMasterMk cId="3871978112" sldId="2147483803"/>
            <pc:sldLayoutMk cId="588658179" sldId="2147483841"/>
          </pc:sldLayoutMkLst>
        </pc:sldLayoutChg>
        <pc:sldLayoutChg chg="del">
          <pc:chgData name="Joanna Cohen" userId="8eb6cd8f-ce0c-4dc7-9ccc-5436cc8881ee" providerId="ADAL" clId="{3943CC04-45A8-4F1F-83C8-567A86AD34D4}" dt="2022-11-04T21:05:44.301" v="19" actId="47"/>
          <pc:sldLayoutMkLst>
            <pc:docMk/>
            <pc:sldMasterMk cId="3871978112" sldId="2147483803"/>
            <pc:sldLayoutMk cId="3757910067" sldId="2147483842"/>
          </pc:sldLayoutMkLst>
        </pc:sldLayoutChg>
        <pc:sldLayoutChg chg="del">
          <pc:chgData name="Joanna Cohen" userId="8eb6cd8f-ce0c-4dc7-9ccc-5436cc8881ee" providerId="ADAL" clId="{3943CC04-45A8-4F1F-83C8-567A86AD34D4}" dt="2022-11-04T21:05:44.301" v="19" actId="47"/>
          <pc:sldLayoutMkLst>
            <pc:docMk/>
            <pc:sldMasterMk cId="3871978112" sldId="2147483803"/>
            <pc:sldLayoutMk cId="3398357536" sldId="2147483843"/>
          </pc:sldLayoutMkLst>
        </pc:sldLayoutChg>
        <pc:sldLayoutChg chg="del">
          <pc:chgData name="Joanna Cohen" userId="8eb6cd8f-ce0c-4dc7-9ccc-5436cc8881ee" providerId="ADAL" clId="{3943CC04-45A8-4F1F-83C8-567A86AD34D4}" dt="2022-11-04T21:05:44.301" v="19" actId="47"/>
          <pc:sldLayoutMkLst>
            <pc:docMk/>
            <pc:sldMasterMk cId="3871978112" sldId="2147483803"/>
            <pc:sldLayoutMk cId="705670156" sldId="2147483844"/>
          </pc:sldLayoutMkLst>
        </pc:sldLayoutChg>
        <pc:sldLayoutChg chg="del">
          <pc:chgData name="Joanna Cohen" userId="8eb6cd8f-ce0c-4dc7-9ccc-5436cc8881ee" providerId="ADAL" clId="{3943CC04-45A8-4F1F-83C8-567A86AD34D4}" dt="2022-11-04T21:05:44.301" v="19" actId="47"/>
          <pc:sldLayoutMkLst>
            <pc:docMk/>
            <pc:sldMasterMk cId="3871978112" sldId="2147483803"/>
            <pc:sldLayoutMk cId="2978001936" sldId="2147483845"/>
          </pc:sldLayoutMkLst>
        </pc:sldLayoutChg>
        <pc:sldLayoutChg chg="del">
          <pc:chgData name="Joanna Cohen" userId="8eb6cd8f-ce0c-4dc7-9ccc-5436cc8881ee" providerId="ADAL" clId="{3943CC04-45A8-4F1F-83C8-567A86AD34D4}" dt="2022-11-04T21:05:44.301" v="19" actId="47"/>
          <pc:sldLayoutMkLst>
            <pc:docMk/>
            <pc:sldMasterMk cId="3871978112" sldId="2147483803"/>
            <pc:sldLayoutMk cId="3173145103" sldId="2147483846"/>
          </pc:sldLayoutMkLst>
        </pc:sldLayoutChg>
        <pc:sldLayoutChg chg="del">
          <pc:chgData name="Joanna Cohen" userId="8eb6cd8f-ce0c-4dc7-9ccc-5436cc8881ee" providerId="ADAL" clId="{3943CC04-45A8-4F1F-83C8-567A86AD34D4}" dt="2022-11-04T21:05:44.301" v="19" actId="47"/>
          <pc:sldLayoutMkLst>
            <pc:docMk/>
            <pc:sldMasterMk cId="3871978112" sldId="2147483803"/>
            <pc:sldLayoutMk cId="2004245674" sldId="2147483847"/>
          </pc:sldLayoutMkLst>
        </pc:sldLayoutChg>
        <pc:sldLayoutChg chg="del">
          <pc:chgData name="Joanna Cohen" userId="8eb6cd8f-ce0c-4dc7-9ccc-5436cc8881ee" providerId="ADAL" clId="{3943CC04-45A8-4F1F-83C8-567A86AD34D4}" dt="2022-11-04T21:05:44.301" v="19" actId="47"/>
          <pc:sldLayoutMkLst>
            <pc:docMk/>
            <pc:sldMasterMk cId="3871978112" sldId="2147483803"/>
            <pc:sldLayoutMk cId="1689206729" sldId="2147483848"/>
          </pc:sldLayoutMkLst>
        </pc:sldLayoutChg>
      </pc:sldMasterChg>
      <pc:sldMasterChg chg="del delSldLayout">
        <pc:chgData name="Joanna Cohen" userId="8eb6cd8f-ce0c-4dc7-9ccc-5436cc8881ee" providerId="ADAL" clId="{3943CC04-45A8-4F1F-83C8-567A86AD34D4}" dt="2022-11-04T21:05:40.905" v="15" actId="47"/>
        <pc:sldMasterMkLst>
          <pc:docMk/>
          <pc:sldMasterMk cId="4175963961" sldId="2147483853"/>
        </pc:sldMasterMkLst>
        <pc:sldLayoutChg chg="del">
          <pc:chgData name="Joanna Cohen" userId="8eb6cd8f-ce0c-4dc7-9ccc-5436cc8881ee" providerId="ADAL" clId="{3943CC04-45A8-4F1F-83C8-567A86AD34D4}" dt="2022-11-04T21:05:40.905" v="15" actId="47"/>
          <pc:sldLayoutMkLst>
            <pc:docMk/>
            <pc:sldMasterMk cId="4175963961" sldId="2147483853"/>
            <pc:sldLayoutMk cId="1184396623" sldId="2147483854"/>
          </pc:sldLayoutMkLst>
        </pc:sldLayoutChg>
        <pc:sldLayoutChg chg="del">
          <pc:chgData name="Joanna Cohen" userId="8eb6cd8f-ce0c-4dc7-9ccc-5436cc8881ee" providerId="ADAL" clId="{3943CC04-45A8-4F1F-83C8-567A86AD34D4}" dt="2022-11-04T21:05:40.905" v="15" actId="47"/>
          <pc:sldLayoutMkLst>
            <pc:docMk/>
            <pc:sldMasterMk cId="4175963961" sldId="2147483853"/>
            <pc:sldLayoutMk cId="3562252048" sldId="2147483855"/>
          </pc:sldLayoutMkLst>
        </pc:sldLayoutChg>
        <pc:sldLayoutChg chg="del">
          <pc:chgData name="Joanna Cohen" userId="8eb6cd8f-ce0c-4dc7-9ccc-5436cc8881ee" providerId="ADAL" clId="{3943CC04-45A8-4F1F-83C8-567A86AD34D4}" dt="2022-11-04T21:05:40.905" v="15" actId="47"/>
          <pc:sldLayoutMkLst>
            <pc:docMk/>
            <pc:sldMasterMk cId="4175963961" sldId="2147483853"/>
            <pc:sldLayoutMk cId="3270002864" sldId="2147483856"/>
          </pc:sldLayoutMkLst>
        </pc:sldLayoutChg>
        <pc:sldLayoutChg chg="del">
          <pc:chgData name="Joanna Cohen" userId="8eb6cd8f-ce0c-4dc7-9ccc-5436cc8881ee" providerId="ADAL" clId="{3943CC04-45A8-4F1F-83C8-567A86AD34D4}" dt="2022-11-04T21:05:40.905" v="15" actId="47"/>
          <pc:sldLayoutMkLst>
            <pc:docMk/>
            <pc:sldMasterMk cId="4175963961" sldId="2147483853"/>
            <pc:sldLayoutMk cId="338666168" sldId="2147483857"/>
          </pc:sldLayoutMkLst>
        </pc:sldLayoutChg>
        <pc:sldLayoutChg chg="del">
          <pc:chgData name="Joanna Cohen" userId="8eb6cd8f-ce0c-4dc7-9ccc-5436cc8881ee" providerId="ADAL" clId="{3943CC04-45A8-4F1F-83C8-567A86AD34D4}" dt="2022-11-04T21:05:40.905" v="15" actId="47"/>
          <pc:sldLayoutMkLst>
            <pc:docMk/>
            <pc:sldMasterMk cId="4175963961" sldId="2147483853"/>
            <pc:sldLayoutMk cId="1327865161" sldId="2147483858"/>
          </pc:sldLayoutMkLst>
        </pc:sldLayoutChg>
        <pc:sldLayoutChg chg="del">
          <pc:chgData name="Joanna Cohen" userId="8eb6cd8f-ce0c-4dc7-9ccc-5436cc8881ee" providerId="ADAL" clId="{3943CC04-45A8-4F1F-83C8-567A86AD34D4}" dt="2022-11-04T21:05:40.905" v="15" actId="47"/>
          <pc:sldLayoutMkLst>
            <pc:docMk/>
            <pc:sldMasterMk cId="4175963961" sldId="2147483853"/>
            <pc:sldLayoutMk cId="2809101608" sldId="2147483859"/>
          </pc:sldLayoutMkLst>
        </pc:sldLayoutChg>
        <pc:sldLayoutChg chg="del">
          <pc:chgData name="Joanna Cohen" userId="8eb6cd8f-ce0c-4dc7-9ccc-5436cc8881ee" providerId="ADAL" clId="{3943CC04-45A8-4F1F-83C8-567A86AD34D4}" dt="2022-11-04T21:05:40.905" v="15" actId="47"/>
          <pc:sldLayoutMkLst>
            <pc:docMk/>
            <pc:sldMasterMk cId="4175963961" sldId="2147483853"/>
            <pc:sldLayoutMk cId="2387714976" sldId="2147483860"/>
          </pc:sldLayoutMkLst>
        </pc:sldLayoutChg>
        <pc:sldLayoutChg chg="del">
          <pc:chgData name="Joanna Cohen" userId="8eb6cd8f-ce0c-4dc7-9ccc-5436cc8881ee" providerId="ADAL" clId="{3943CC04-45A8-4F1F-83C8-567A86AD34D4}" dt="2022-11-04T21:05:40.905" v="15" actId="47"/>
          <pc:sldLayoutMkLst>
            <pc:docMk/>
            <pc:sldMasterMk cId="4175963961" sldId="2147483853"/>
            <pc:sldLayoutMk cId="2225103294" sldId="2147483861"/>
          </pc:sldLayoutMkLst>
        </pc:sldLayoutChg>
        <pc:sldLayoutChg chg="del">
          <pc:chgData name="Joanna Cohen" userId="8eb6cd8f-ce0c-4dc7-9ccc-5436cc8881ee" providerId="ADAL" clId="{3943CC04-45A8-4F1F-83C8-567A86AD34D4}" dt="2022-11-04T21:05:40.905" v="15" actId="47"/>
          <pc:sldLayoutMkLst>
            <pc:docMk/>
            <pc:sldMasterMk cId="4175963961" sldId="2147483853"/>
            <pc:sldLayoutMk cId="3713291766" sldId="2147483862"/>
          </pc:sldLayoutMkLst>
        </pc:sldLayoutChg>
        <pc:sldLayoutChg chg="del">
          <pc:chgData name="Joanna Cohen" userId="8eb6cd8f-ce0c-4dc7-9ccc-5436cc8881ee" providerId="ADAL" clId="{3943CC04-45A8-4F1F-83C8-567A86AD34D4}" dt="2022-11-04T21:05:40.905" v="15" actId="47"/>
          <pc:sldLayoutMkLst>
            <pc:docMk/>
            <pc:sldMasterMk cId="4175963961" sldId="2147483853"/>
            <pc:sldLayoutMk cId="4030906025" sldId="2147483863"/>
          </pc:sldLayoutMkLst>
        </pc:sldLayoutChg>
        <pc:sldLayoutChg chg="del">
          <pc:chgData name="Joanna Cohen" userId="8eb6cd8f-ce0c-4dc7-9ccc-5436cc8881ee" providerId="ADAL" clId="{3943CC04-45A8-4F1F-83C8-567A86AD34D4}" dt="2022-11-04T21:05:40.905" v="15" actId="47"/>
          <pc:sldLayoutMkLst>
            <pc:docMk/>
            <pc:sldMasterMk cId="4175963961" sldId="2147483853"/>
            <pc:sldLayoutMk cId="39494257" sldId="2147483864"/>
          </pc:sldLayoutMkLst>
        </pc:sldLayoutChg>
        <pc:sldLayoutChg chg="del">
          <pc:chgData name="Joanna Cohen" userId="8eb6cd8f-ce0c-4dc7-9ccc-5436cc8881ee" providerId="ADAL" clId="{3943CC04-45A8-4F1F-83C8-567A86AD34D4}" dt="2022-11-04T21:05:40.905" v="15" actId="47"/>
          <pc:sldLayoutMkLst>
            <pc:docMk/>
            <pc:sldMasterMk cId="4175963961" sldId="2147483853"/>
            <pc:sldLayoutMk cId="965689377" sldId="2147483865"/>
          </pc:sldLayoutMkLst>
        </pc:sldLayoutChg>
        <pc:sldLayoutChg chg="del">
          <pc:chgData name="Joanna Cohen" userId="8eb6cd8f-ce0c-4dc7-9ccc-5436cc8881ee" providerId="ADAL" clId="{3943CC04-45A8-4F1F-83C8-567A86AD34D4}" dt="2022-11-04T21:05:40.905" v="15" actId="47"/>
          <pc:sldLayoutMkLst>
            <pc:docMk/>
            <pc:sldMasterMk cId="4175963961" sldId="2147483853"/>
            <pc:sldLayoutMk cId="3485352161" sldId="2147483866"/>
          </pc:sldLayoutMkLst>
        </pc:sldLayoutChg>
        <pc:sldLayoutChg chg="del">
          <pc:chgData name="Joanna Cohen" userId="8eb6cd8f-ce0c-4dc7-9ccc-5436cc8881ee" providerId="ADAL" clId="{3943CC04-45A8-4F1F-83C8-567A86AD34D4}" dt="2022-11-04T21:05:40.905" v="15" actId="47"/>
          <pc:sldLayoutMkLst>
            <pc:docMk/>
            <pc:sldMasterMk cId="4175963961" sldId="2147483853"/>
            <pc:sldLayoutMk cId="245687744" sldId="2147483867"/>
          </pc:sldLayoutMkLst>
        </pc:sldLayoutChg>
        <pc:sldLayoutChg chg="del">
          <pc:chgData name="Joanna Cohen" userId="8eb6cd8f-ce0c-4dc7-9ccc-5436cc8881ee" providerId="ADAL" clId="{3943CC04-45A8-4F1F-83C8-567A86AD34D4}" dt="2022-11-04T21:05:40.905" v="15" actId="47"/>
          <pc:sldLayoutMkLst>
            <pc:docMk/>
            <pc:sldMasterMk cId="4175963961" sldId="2147483853"/>
            <pc:sldLayoutMk cId="830446488" sldId="2147483868"/>
          </pc:sldLayoutMkLst>
        </pc:sldLayoutChg>
        <pc:sldLayoutChg chg="del">
          <pc:chgData name="Joanna Cohen" userId="8eb6cd8f-ce0c-4dc7-9ccc-5436cc8881ee" providerId="ADAL" clId="{3943CC04-45A8-4F1F-83C8-567A86AD34D4}" dt="2022-11-04T21:05:40.905" v="15" actId="47"/>
          <pc:sldLayoutMkLst>
            <pc:docMk/>
            <pc:sldMasterMk cId="4175963961" sldId="2147483853"/>
            <pc:sldLayoutMk cId="1388446786" sldId="2147483869"/>
          </pc:sldLayoutMkLst>
        </pc:sldLayoutChg>
        <pc:sldLayoutChg chg="del">
          <pc:chgData name="Joanna Cohen" userId="8eb6cd8f-ce0c-4dc7-9ccc-5436cc8881ee" providerId="ADAL" clId="{3943CC04-45A8-4F1F-83C8-567A86AD34D4}" dt="2022-11-04T21:05:40.905" v="15" actId="47"/>
          <pc:sldLayoutMkLst>
            <pc:docMk/>
            <pc:sldMasterMk cId="4175963961" sldId="2147483853"/>
            <pc:sldLayoutMk cId="4168176553" sldId="2147483870"/>
          </pc:sldLayoutMkLst>
        </pc:sldLayoutChg>
        <pc:sldLayoutChg chg="del">
          <pc:chgData name="Joanna Cohen" userId="8eb6cd8f-ce0c-4dc7-9ccc-5436cc8881ee" providerId="ADAL" clId="{3943CC04-45A8-4F1F-83C8-567A86AD34D4}" dt="2022-11-04T21:05:40.905" v="15" actId="47"/>
          <pc:sldLayoutMkLst>
            <pc:docMk/>
            <pc:sldMasterMk cId="4175963961" sldId="2147483853"/>
            <pc:sldLayoutMk cId="3240608873" sldId="2147483871"/>
          </pc:sldLayoutMkLst>
        </pc:sldLayoutChg>
        <pc:sldLayoutChg chg="del">
          <pc:chgData name="Joanna Cohen" userId="8eb6cd8f-ce0c-4dc7-9ccc-5436cc8881ee" providerId="ADAL" clId="{3943CC04-45A8-4F1F-83C8-567A86AD34D4}" dt="2022-11-04T21:05:40.905" v="15" actId="47"/>
          <pc:sldLayoutMkLst>
            <pc:docMk/>
            <pc:sldMasterMk cId="4175963961" sldId="2147483853"/>
            <pc:sldLayoutMk cId="238779929" sldId="2147483872"/>
          </pc:sldLayoutMkLst>
        </pc:sldLayoutChg>
        <pc:sldLayoutChg chg="del">
          <pc:chgData name="Joanna Cohen" userId="8eb6cd8f-ce0c-4dc7-9ccc-5436cc8881ee" providerId="ADAL" clId="{3943CC04-45A8-4F1F-83C8-567A86AD34D4}" dt="2022-11-04T21:05:40.905" v="15" actId="47"/>
          <pc:sldLayoutMkLst>
            <pc:docMk/>
            <pc:sldMasterMk cId="4175963961" sldId="2147483853"/>
            <pc:sldLayoutMk cId="2994541862" sldId="2147483873"/>
          </pc:sldLayoutMkLst>
        </pc:sldLayoutChg>
        <pc:sldLayoutChg chg="del">
          <pc:chgData name="Joanna Cohen" userId="8eb6cd8f-ce0c-4dc7-9ccc-5436cc8881ee" providerId="ADAL" clId="{3943CC04-45A8-4F1F-83C8-567A86AD34D4}" dt="2022-11-04T21:05:40.905" v="15" actId="47"/>
          <pc:sldLayoutMkLst>
            <pc:docMk/>
            <pc:sldMasterMk cId="4175963961" sldId="2147483853"/>
            <pc:sldLayoutMk cId="1171431227" sldId="2147483874"/>
          </pc:sldLayoutMkLst>
        </pc:sldLayoutChg>
        <pc:sldLayoutChg chg="del">
          <pc:chgData name="Joanna Cohen" userId="8eb6cd8f-ce0c-4dc7-9ccc-5436cc8881ee" providerId="ADAL" clId="{3943CC04-45A8-4F1F-83C8-567A86AD34D4}" dt="2022-11-04T21:05:40.905" v="15" actId="47"/>
          <pc:sldLayoutMkLst>
            <pc:docMk/>
            <pc:sldMasterMk cId="4175963961" sldId="2147483853"/>
            <pc:sldLayoutMk cId="1735217760" sldId="2147483875"/>
          </pc:sldLayoutMkLst>
        </pc:sldLayoutChg>
        <pc:sldLayoutChg chg="del">
          <pc:chgData name="Joanna Cohen" userId="8eb6cd8f-ce0c-4dc7-9ccc-5436cc8881ee" providerId="ADAL" clId="{3943CC04-45A8-4F1F-83C8-567A86AD34D4}" dt="2022-11-04T21:05:40.905" v="15" actId="47"/>
          <pc:sldLayoutMkLst>
            <pc:docMk/>
            <pc:sldMasterMk cId="4175963961" sldId="2147483853"/>
            <pc:sldLayoutMk cId="1569456734" sldId="2147483876"/>
          </pc:sldLayoutMkLst>
        </pc:sldLayoutChg>
        <pc:sldLayoutChg chg="del">
          <pc:chgData name="Joanna Cohen" userId="8eb6cd8f-ce0c-4dc7-9ccc-5436cc8881ee" providerId="ADAL" clId="{3943CC04-45A8-4F1F-83C8-567A86AD34D4}" dt="2022-11-04T21:05:40.905" v="15" actId="47"/>
          <pc:sldLayoutMkLst>
            <pc:docMk/>
            <pc:sldMasterMk cId="4175963961" sldId="2147483853"/>
            <pc:sldLayoutMk cId="44308512" sldId="2147483877"/>
          </pc:sldLayoutMkLst>
        </pc:sldLayoutChg>
        <pc:sldLayoutChg chg="del">
          <pc:chgData name="Joanna Cohen" userId="8eb6cd8f-ce0c-4dc7-9ccc-5436cc8881ee" providerId="ADAL" clId="{3943CC04-45A8-4F1F-83C8-567A86AD34D4}" dt="2022-11-04T21:05:40.905" v="15" actId="47"/>
          <pc:sldLayoutMkLst>
            <pc:docMk/>
            <pc:sldMasterMk cId="4175963961" sldId="2147483853"/>
            <pc:sldLayoutMk cId="1923919491" sldId="2147483878"/>
          </pc:sldLayoutMkLst>
        </pc:sldLayoutChg>
        <pc:sldLayoutChg chg="del">
          <pc:chgData name="Joanna Cohen" userId="8eb6cd8f-ce0c-4dc7-9ccc-5436cc8881ee" providerId="ADAL" clId="{3943CC04-45A8-4F1F-83C8-567A86AD34D4}" dt="2022-11-04T21:05:40.905" v="15" actId="47"/>
          <pc:sldLayoutMkLst>
            <pc:docMk/>
            <pc:sldMasterMk cId="4175963961" sldId="2147483853"/>
            <pc:sldLayoutMk cId="2802660329" sldId="2147483879"/>
          </pc:sldLayoutMkLst>
        </pc:sldLayoutChg>
        <pc:sldLayoutChg chg="del">
          <pc:chgData name="Joanna Cohen" userId="8eb6cd8f-ce0c-4dc7-9ccc-5436cc8881ee" providerId="ADAL" clId="{3943CC04-45A8-4F1F-83C8-567A86AD34D4}" dt="2022-11-04T21:05:40.905" v="15" actId="47"/>
          <pc:sldLayoutMkLst>
            <pc:docMk/>
            <pc:sldMasterMk cId="4175963961" sldId="2147483853"/>
            <pc:sldLayoutMk cId="228978229" sldId="2147483880"/>
          </pc:sldLayoutMkLst>
        </pc:sldLayoutChg>
        <pc:sldLayoutChg chg="del">
          <pc:chgData name="Joanna Cohen" userId="8eb6cd8f-ce0c-4dc7-9ccc-5436cc8881ee" providerId="ADAL" clId="{3943CC04-45A8-4F1F-83C8-567A86AD34D4}" dt="2022-11-04T21:05:40.905" v="15" actId="47"/>
          <pc:sldLayoutMkLst>
            <pc:docMk/>
            <pc:sldMasterMk cId="4175963961" sldId="2147483853"/>
            <pc:sldLayoutMk cId="4052640307" sldId="2147483881"/>
          </pc:sldLayoutMkLst>
        </pc:sldLayoutChg>
        <pc:sldLayoutChg chg="del">
          <pc:chgData name="Joanna Cohen" userId="8eb6cd8f-ce0c-4dc7-9ccc-5436cc8881ee" providerId="ADAL" clId="{3943CC04-45A8-4F1F-83C8-567A86AD34D4}" dt="2022-11-04T21:05:40.905" v="15" actId="47"/>
          <pc:sldLayoutMkLst>
            <pc:docMk/>
            <pc:sldMasterMk cId="4175963961" sldId="2147483853"/>
            <pc:sldLayoutMk cId="1339387104" sldId="2147483882"/>
          </pc:sldLayoutMkLst>
        </pc:sldLayoutChg>
        <pc:sldLayoutChg chg="del">
          <pc:chgData name="Joanna Cohen" userId="8eb6cd8f-ce0c-4dc7-9ccc-5436cc8881ee" providerId="ADAL" clId="{3943CC04-45A8-4F1F-83C8-567A86AD34D4}" dt="2022-11-04T21:05:40.905" v="15" actId="47"/>
          <pc:sldLayoutMkLst>
            <pc:docMk/>
            <pc:sldMasterMk cId="4175963961" sldId="2147483853"/>
            <pc:sldLayoutMk cId="1186033645" sldId="2147483883"/>
          </pc:sldLayoutMkLst>
        </pc:sldLayoutChg>
        <pc:sldLayoutChg chg="del">
          <pc:chgData name="Joanna Cohen" userId="8eb6cd8f-ce0c-4dc7-9ccc-5436cc8881ee" providerId="ADAL" clId="{3943CC04-45A8-4F1F-83C8-567A86AD34D4}" dt="2022-11-04T21:05:40.905" v="15" actId="47"/>
          <pc:sldLayoutMkLst>
            <pc:docMk/>
            <pc:sldMasterMk cId="4175963961" sldId="2147483853"/>
            <pc:sldLayoutMk cId="2454838240" sldId="2147483884"/>
          </pc:sldLayoutMkLst>
        </pc:sldLayoutChg>
        <pc:sldLayoutChg chg="del">
          <pc:chgData name="Joanna Cohen" userId="8eb6cd8f-ce0c-4dc7-9ccc-5436cc8881ee" providerId="ADAL" clId="{3943CC04-45A8-4F1F-83C8-567A86AD34D4}" dt="2022-11-04T21:05:40.905" v="15" actId="47"/>
          <pc:sldLayoutMkLst>
            <pc:docMk/>
            <pc:sldMasterMk cId="4175963961" sldId="2147483853"/>
            <pc:sldLayoutMk cId="2498585940" sldId="2147483885"/>
          </pc:sldLayoutMkLst>
        </pc:sldLayoutChg>
        <pc:sldLayoutChg chg="del">
          <pc:chgData name="Joanna Cohen" userId="8eb6cd8f-ce0c-4dc7-9ccc-5436cc8881ee" providerId="ADAL" clId="{3943CC04-45A8-4F1F-83C8-567A86AD34D4}" dt="2022-11-04T21:05:40.905" v="15" actId="47"/>
          <pc:sldLayoutMkLst>
            <pc:docMk/>
            <pc:sldMasterMk cId="4175963961" sldId="2147483853"/>
            <pc:sldLayoutMk cId="3875610026" sldId="2147483886"/>
          </pc:sldLayoutMkLst>
        </pc:sldLayoutChg>
        <pc:sldLayoutChg chg="del">
          <pc:chgData name="Joanna Cohen" userId="8eb6cd8f-ce0c-4dc7-9ccc-5436cc8881ee" providerId="ADAL" clId="{3943CC04-45A8-4F1F-83C8-567A86AD34D4}" dt="2022-11-04T21:05:40.905" v="15" actId="47"/>
          <pc:sldLayoutMkLst>
            <pc:docMk/>
            <pc:sldMasterMk cId="4175963961" sldId="2147483853"/>
            <pc:sldLayoutMk cId="4267569947" sldId="2147483887"/>
          </pc:sldLayoutMkLst>
        </pc:sldLayoutChg>
        <pc:sldLayoutChg chg="del">
          <pc:chgData name="Joanna Cohen" userId="8eb6cd8f-ce0c-4dc7-9ccc-5436cc8881ee" providerId="ADAL" clId="{3943CC04-45A8-4F1F-83C8-567A86AD34D4}" dt="2022-11-04T21:05:40.905" v="15" actId="47"/>
          <pc:sldLayoutMkLst>
            <pc:docMk/>
            <pc:sldMasterMk cId="4175963961" sldId="2147483853"/>
            <pc:sldLayoutMk cId="4055323348" sldId="2147483888"/>
          </pc:sldLayoutMkLst>
        </pc:sldLayoutChg>
        <pc:sldLayoutChg chg="del">
          <pc:chgData name="Joanna Cohen" userId="8eb6cd8f-ce0c-4dc7-9ccc-5436cc8881ee" providerId="ADAL" clId="{3943CC04-45A8-4F1F-83C8-567A86AD34D4}" dt="2022-11-04T21:05:40.905" v="15" actId="47"/>
          <pc:sldLayoutMkLst>
            <pc:docMk/>
            <pc:sldMasterMk cId="4175963961" sldId="2147483853"/>
            <pc:sldLayoutMk cId="2038251564" sldId="2147483889"/>
          </pc:sldLayoutMkLst>
        </pc:sldLayoutChg>
        <pc:sldLayoutChg chg="del">
          <pc:chgData name="Joanna Cohen" userId="8eb6cd8f-ce0c-4dc7-9ccc-5436cc8881ee" providerId="ADAL" clId="{3943CC04-45A8-4F1F-83C8-567A86AD34D4}" dt="2022-11-04T21:05:40.905" v="15" actId="47"/>
          <pc:sldLayoutMkLst>
            <pc:docMk/>
            <pc:sldMasterMk cId="4175963961" sldId="2147483853"/>
            <pc:sldLayoutMk cId="1188423123" sldId="2147483890"/>
          </pc:sldLayoutMkLst>
        </pc:sldLayoutChg>
        <pc:sldLayoutChg chg="del">
          <pc:chgData name="Joanna Cohen" userId="8eb6cd8f-ce0c-4dc7-9ccc-5436cc8881ee" providerId="ADAL" clId="{3943CC04-45A8-4F1F-83C8-567A86AD34D4}" dt="2022-11-04T21:05:40.905" v="15" actId="47"/>
          <pc:sldLayoutMkLst>
            <pc:docMk/>
            <pc:sldMasterMk cId="4175963961" sldId="2147483853"/>
            <pc:sldLayoutMk cId="2446837018" sldId="2147483891"/>
          </pc:sldLayoutMkLst>
        </pc:sldLayoutChg>
        <pc:sldLayoutChg chg="del">
          <pc:chgData name="Joanna Cohen" userId="8eb6cd8f-ce0c-4dc7-9ccc-5436cc8881ee" providerId="ADAL" clId="{3943CC04-45A8-4F1F-83C8-567A86AD34D4}" dt="2022-11-04T21:05:40.905" v="15" actId="47"/>
          <pc:sldLayoutMkLst>
            <pc:docMk/>
            <pc:sldMasterMk cId="4175963961" sldId="2147483853"/>
            <pc:sldLayoutMk cId="3269389292" sldId="2147483892"/>
          </pc:sldLayoutMkLst>
        </pc:sldLayoutChg>
        <pc:sldLayoutChg chg="del">
          <pc:chgData name="Joanna Cohen" userId="8eb6cd8f-ce0c-4dc7-9ccc-5436cc8881ee" providerId="ADAL" clId="{3943CC04-45A8-4F1F-83C8-567A86AD34D4}" dt="2022-11-04T21:05:40.905" v="15" actId="47"/>
          <pc:sldLayoutMkLst>
            <pc:docMk/>
            <pc:sldMasterMk cId="4175963961" sldId="2147483853"/>
            <pc:sldLayoutMk cId="102278201" sldId="2147483893"/>
          </pc:sldLayoutMkLst>
        </pc:sldLayoutChg>
        <pc:sldLayoutChg chg="del">
          <pc:chgData name="Joanna Cohen" userId="8eb6cd8f-ce0c-4dc7-9ccc-5436cc8881ee" providerId="ADAL" clId="{3943CC04-45A8-4F1F-83C8-567A86AD34D4}" dt="2022-11-04T21:05:40.905" v="15" actId="47"/>
          <pc:sldLayoutMkLst>
            <pc:docMk/>
            <pc:sldMasterMk cId="4175963961" sldId="2147483853"/>
            <pc:sldLayoutMk cId="338418119" sldId="2147483894"/>
          </pc:sldLayoutMkLst>
        </pc:sldLayoutChg>
        <pc:sldLayoutChg chg="del">
          <pc:chgData name="Joanna Cohen" userId="8eb6cd8f-ce0c-4dc7-9ccc-5436cc8881ee" providerId="ADAL" clId="{3943CC04-45A8-4F1F-83C8-567A86AD34D4}" dt="2022-11-04T21:05:40.905" v="15" actId="47"/>
          <pc:sldLayoutMkLst>
            <pc:docMk/>
            <pc:sldMasterMk cId="4175963961" sldId="2147483853"/>
            <pc:sldLayoutMk cId="1517822883" sldId="2147483895"/>
          </pc:sldLayoutMkLst>
        </pc:sldLayoutChg>
        <pc:sldLayoutChg chg="del">
          <pc:chgData name="Joanna Cohen" userId="8eb6cd8f-ce0c-4dc7-9ccc-5436cc8881ee" providerId="ADAL" clId="{3943CC04-45A8-4F1F-83C8-567A86AD34D4}" dt="2022-11-04T21:05:40.905" v="15" actId="47"/>
          <pc:sldLayoutMkLst>
            <pc:docMk/>
            <pc:sldMasterMk cId="4175963961" sldId="2147483853"/>
            <pc:sldLayoutMk cId="2324245975" sldId="2147483896"/>
          </pc:sldLayoutMkLst>
        </pc:sldLayoutChg>
        <pc:sldLayoutChg chg="del">
          <pc:chgData name="Joanna Cohen" userId="8eb6cd8f-ce0c-4dc7-9ccc-5436cc8881ee" providerId="ADAL" clId="{3943CC04-45A8-4F1F-83C8-567A86AD34D4}" dt="2022-11-04T21:05:40.905" v="15" actId="47"/>
          <pc:sldLayoutMkLst>
            <pc:docMk/>
            <pc:sldMasterMk cId="4175963961" sldId="2147483853"/>
            <pc:sldLayoutMk cId="2808541613" sldId="2147483897"/>
          </pc:sldLayoutMkLst>
        </pc:sldLayoutChg>
      </pc:sldMasterChg>
      <pc:sldMasterChg chg="del delSldLayout">
        <pc:chgData name="Joanna Cohen" userId="8eb6cd8f-ce0c-4dc7-9ccc-5436cc8881ee" providerId="ADAL" clId="{3943CC04-45A8-4F1F-83C8-567A86AD34D4}" dt="2022-11-04T21:05:40.024" v="14" actId="47"/>
        <pc:sldMasterMkLst>
          <pc:docMk/>
          <pc:sldMasterMk cId="4205364664" sldId="2147483898"/>
        </pc:sldMasterMkLst>
        <pc:sldLayoutChg chg="del">
          <pc:chgData name="Joanna Cohen" userId="8eb6cd8f-ce0c-4dc7-9ccc-5436cc8881ee" providerId="ADAL" clId="{3943CC04-45A8-4F1F-83C8-567A86AD34D4}" dt="2022-11-04T21:05:40.024" v="14" actId="47"/>
          <pc:sldLayoutMkLst>
            <pc:docMk/>
            <pc:sldMasterMk cId="4205364664" sldId="2147483898"/>
            <pc:sldLayoutMk cId="1825886684" sldId="2147483899"/>
          </pc:sldLayoutMkLst>
        </pc:sldLayoutChg>
        <pc:sldLayoutChg chg="del">
          <pc:chgData name="Joanna Cohen" userId="8eb6cd8f-ce0c-4dc7-9ccc-5436cc8881ee" providerId="ADAL" clId="{3943CC04-45A8-4F1F-83C8-567A86AD34D4}" dt="2022-11-04T21:05:40.024" v="14" actId="47"/>
          <pc:sldLayoutMkLst>
            <pc:docMk/>
            <pc:sldMasterMk cId="4205364664" sldId="2147483898"/>
            <pc:sldLayoutMk cId="1391432124" sldId="2147483900"/>
          </pc:sldLayoutMkLst>
        </pc:sldLayoutChg>
        <pc:sldLayoutChg chg="del">
          <pc:chgData name="Joanna Cohen" userId="8eb6cd8f-ce0c-4dc7-9ccc-5436cc8881ee" providerId="ADAL" clId="{3943CC04-45A8-4F1F-83C8-567A86AD34D4}" dt="2022-11-04T21:05:40.024" v="14" actId="47"/>
          <pc:sldLayoutMkLst>
            <pc:docMk/>
            <pc:sldMasterMk cId="4205364664" sldId="2147483898"/>
            <pc:sldLayoutMk cId="4112259071" sldId="2147483901"/>
          </pc:sldLayoutMkLst>
        </pc:sldLayoutChg>
        <pc:sldLayoutChg chg="del">
          <pc:chgData name="Joanna Cohen" userId="8eb6cd8f-ce0c-4dc7-9ccc-5436cc8881ee" providerId="ADAL" clId="{3943CC04-45A8-4F1F-83C8-567A86AD34D4}" dt="2022-11-04T21:05:40.024" v="14" actId="47"/>
          <pc:sldLayoutMkLst>
            <pc:docMk/>
            <pc:sldMasterMk cId="4205364664" sldId="2147483898"/>
            <pc:sldLayoutMk cId="3684349336" sldId="2147483902"/>
          </pc:sldLayoutMkLst>
        </pc:sldLayoutChg>
        <pc:sldLayoutChg chg="del">
          <pc:chgData name="Joanna Cohen" userId="8eb6cd8f-ce0c-4dc7-9ccc-5436cc8881ee" providerId="ADAL" clId="{3943CC04-45A8-4F1F-83C8-567A86AD34D4}" dt="2022-11-04T21:05:40.024" v="14" actId="47"/>
          <pc:sldLayoutMkLst>
            <pc:docMk/>
            <pc:sldMasterMk cId="4205364664" sldId="2147483898"/>
            <pc:sldLayoutMk cId="1847914766" sldId="2147483903"/>
          </pc:sldLayoutMkLst>
        </pc:sldLayoutChg>
        <pc:sldLayoutChg chg="del">
          <pc:chgData name="Joanna Cohen" userId="8eb6cd8f-ce0c-4dc7-9ccc-5436cc8881ee" providerId="ADAL" clId="{3943CC04-45A8-4F1F-83C8-567A86AD34D4}" dt="2022-11-04T21:05:40.024" v="14" actId="47"/>
          <pc:sldLayoutMkLst>
            <pc:docMk/>
            <pc:sldMasterMk cId="4205364664" sldId="2147483898"/>
            <pc:sldLayoutMk cId="1429202649" sldId="2147483904"/>
          </pc:sldLayoutMkLst>
        </pc:sldLayoutChg>
        <pc:sldLayoutChg chg="del">
          <pc:chgData name="Joanna Cohen" userId="8eb6cd8f-ce0c-4dc7-9ccc-5436cc8881ee" providerId="ADAL" clId="{3943CC04-45A8-4F1F-83C8-567A86AD34D4}" dt="2022-11-04T21:05:40.024" v="14" actId="47"/>
          <pc:sldLayoutMkLst>
            <pc:docMk/>
            <pc:sldMasterMk cId="4205364664" sldId="2147483898"/>
            <pc:sldLayoutMk cId="3128569168" sldId="2147483905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5AB120-F2B1-46EA-AC94-69404ECD62F1}" type="doc">
      <dgm:prSet loTypeId="urn:microsoft.com/office/officeart/2005/8/layout/rings+Icon" loCatId="officeonline" qsTypeId="urn:microsoft.com/office/officeart/2005/8/quickstyle/simple1" qsCatId="simple" csTypeId="urn:microsoft.com/office/officeart/2005/8/colors/accent5_4" csCatId="accent5" phldr="1"/>
      <dgm:spPr/>
    </dgm:pt>
    <dgm:pt modelId="{1340D96B-78CA-4112-93E5-4D0890DE21AE}">
      <dgm:prSet phldrT="[Text]" custT="1"/>
      <dgm:spPr>
        <a:xfrm>
          <a:off x="56630" y="0"/>
          <a:ext cx="2259863" cy="2259831"/>
        </a:xfrm>
        <a:prstGeom prst="ellipse">
          <a:avLst/>
        </a:prstGeom>
        <a:solidFill>
          <a:srgbClr val="4E5464">
            <a:lumMod val="40000"/>
            <a:lumOff val="60000"/>
            <a:alpha val="50000"/>
          </a:srgbClr>
        </a:solidFill>
        <a:ln w="12700" cap="flat" cmpd="sng" algn="ctr">
          <a:solidFill>
            <a:srgbClr val="F1F0E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100" b="1" dirty="0">
              <a:solidFill>
                <a:srgbClr val="4E5464"/>
              </a:solidFill>
              <a:latin typeface="Gill Sans MT" panose="020B0502020104020203"/>
              <a:ea typeface="+mn-ea"/>
              <a:cs typeface="+mn-cs"/>
            </a:rPr>
            <a:t>Partner Support</a:t>
          </a:r>
        </a:p>
      </dgm:t>
    </dgm:pt>
    <dgm:pt modelId="{39159404-5736-47B9-B369-C2B228192356}" type="parTrans" cxnId="{D87040FD-8EE5-4D8F-8A26-E506D71E9636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F5FDD449-F664-4DFB-9575-23CED10D2784}" type="sibTrans" cxnId="{D87040FD-8EE5-4D8F-8A26-E506D71E9636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5BF72CC8-030B-41AA-B2F0-0036F976A891}">
      <dgm:prSet phldrT="[Text]" custT="1"/>
      <dgm:spPr>
        <a:solidFill>
          <a:srgbClr val="BA4430">
            <a:lumMod val="40000"/>
            <a:lumOff val="60000"/>
            <a:alpha val="50000"/>
          </a:srgbClr>
        </a:solidFill>
        <a:ln w="12700" cap="flat" cmpd="sng" algn="ctr">
          <a:solidFill>
            <a:srgbClr val="F1F0E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8580" tIns="68580" rIns="68580" bIns="68580" numCol="1" spcCol="1270" anchor="ctr" anchorCtr="0"/>
        <a:lstStyle/>
        <a:p>
          <a:pPr>
            <a:buNone/>
          </a:pPr>
          <a:r>
            <a:rPr lang="en-US" sz="1100" b="1" kern="1200" dirty="0">
              <a:solidFill>
                <a:srgbClr val="4E5464"/>
              </a:solidFill>
              <a:latin typeface="Gill Sans MT" panose="020B0502020104020203"/>
              <a:ea typeface="+mn-ea"/>
              <a:cs typeface="+mn-cs"/>
            </a:rPr>
            <a:t>Capital</a:t>
          </a:r>
          <a:r>
            <a:rPr lang="en-US" sz="1100" kern="1200" dirty="0">
              <a:solidFill>
                <a:srgbClr val="4E5464"/>
              </a:solidFill>
              <a:latin typeface="Gill Sans MT" panose="020B0502020104020203"/>
              <a:ea typeface="+mn-ea"/>
              <a:cs typeface="+mn-cs"/>
            </a:rPr>
            <a:t> </a:t>
          </a:r>
        </a:p>
      </dgm:t>
    </dgm:pt>
    <dgm:pt modelId="{1F99E5E2-262C-4543-8719-915CF4F5FBC3}" type="parTrans" cxnId="{601EA12A-142F-4A92-BE14-5D4B4EEA8C79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1812073A-674F-45DB-802D-E62CB641FFAF}" type="sibTrans" cxnId="{601EA12A-142F-4A92-BE14-5D4B4EEA8C79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38D7170E-41B8-436D-9D6F-2D0484A796B4}">
      <dgm:prSet phldrT="[Text]" custT="1"/>
      <dgm:spPr>
        <a:xfrm>
          <a:off x="2075161" y="0"/>
          <a:ext cx="2259863" cy="2259831"/>
        </a:xfrm>
        <a:prstGeom prst="ellipse">
          <a:avLst/>
        </a:prstGeom>
        <a:solidFill>
          <a:srgbClr val="65898C">
            <a:lumMod val="60000"/>
            <a:lumOff val="40000"/>
            <a:alpha val="50000"/>
          </a:srgbClr>
        </a:solidFill>
        <a:ln w="12700" cap="flat" cmpd="sng" algn="ctr">
          <a:solidFill>
            <a:srgbClr val="F1F0E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100" b="1" dirty="0">
              <a:solidFill>
                <a:srgbClr val="4E5464"/>
              </a:solidFill>
              <a:latin typeface="Gill Sans MT" panose="020B0502020104020203"/>
              <a:ea typeface="+mn-ea"/>
              <a:cs typeface="+mn-cs"/>
            </a:rPr>
            <a:t>Amplification</a:t>
          </a:r>
        </a:p>
      </dgm:t>
    </dgm:pt>
    <dgm:pt modelId="{AB0DD808-E0F9-4B9C-9A71-59B6AC572161}" type="parTrans" cxnId="{8BCCF5F9-704F-4F2C-95F4-47C4A93FAC0A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C44BFE3B-24B3-475B-AC23-044468811AB6}" type="sibTrans" cxnId="{8BCCF5F9-704F-4F2C-95F4-47C4A93FAC0A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32A8783B-40D0-4238-BB6D-4E9504225558}" type="pres">
      <dgm:prSet presAssocID="{335AB120-F2B1-46EA-AC94-69404ECD62F1}" presName="Name0" presStyleCnt="0">
        <dgm:presLayoutVars>
          <dgm:chMax val="7"/>
          <dgm:dir/>
          <dgm:resizeHandles val="exact"/>
        </dgm:presLayoutVars>
      </dgm:prSet>
      <dgm:spPr/>
    </dgm:pt>
    <dgm:pt modelId="{448AC954-1DEF-4640-8676-7EABEEB6FBB1}" type="pres">
      <dgm:prSet presAssocID="{335AB120-F2B1-46EA-AC94-69404ECD62F1}" presName="ellipse1" presStyleLbl="vennNode1" presStyleIdx="0" presStyleCnt="3">
        <dgm:presLayoutVars>
          <dgm:bulletEnabled val="1"/>
        </dgm:presLayoutVars>
      </dgm:prSet>
      <dgm:spPr/>
    </dgm:pt>
    <dgm:pt modelId="{F316E2DC-6FE3-4C32-A388-EB56F874D2AE}" type="pres">
      <dgm:prSet presAssocID="{335AB120-F2B1-46EA-AC94-69404ECD62F1}" presName="ellipse2" presStyleLbl="vennNode1" presStyleIdx="1" presStyleCnt="3">
        <dgm:presLayoutVars>
          <dgm:bulletEnabled val="1"/>
        </dgm:presLayoutVars>
      </dgm:prSet>
      <dgm:spPr>
        <a:xfrm>
          <a:off x="818666" y="1066518"/>
          <a:ext cx="1590542" cy="1590519"/>
        </a:xfrm>
        <a:prstGeom prst="ellipse">
          <a:avLst/>
        </a:prstGeom>
      </dgm:spPr>
    </dgm:pt>
    <dgm:pt modelId="{E51C4BB6-B8DB-4612-8CD1-E12C57C75B93}" type="pres">
      <dgm:prSet presAssocID="{335AB120-F2B1-46EA-AC94-69404ECD62F1}" presName="ellipse3" presStyleLbl="vennNode1" presStyleIdx="2" presStyleCnt="3" custLinFactNeighborX="-13560">
        <dgm:presLayoutVars>
          <dgm:bulletEnabled val="1"/>
        </dgm:presLayoutVars>
      </dgm:prSet>
      <dgm:spPr/>
    </dgm:pt>
  </dgm:ptLst>
  <dgm:cxnLst>
    <dgm:cxn modelId="{601EA12A-142F-4A92-BE14-5D4B4EEA8C79}" srcId="{335AB120-F2B1-46EA-AC94-69404ECD62F1}" destId="{5BF72CC8-030B-41AA-B2F0-0036F976A891}" srcOrd="1" destOrd="0" parTransId="{1F99E5E2-262C-4543-8719-915CF4F5FBC3}" sibTransId="{1812073A-674F-45DB-802D-E62CB641FFAF}"/>
    <dgm:cxn modelId="{CF378677-F521-435E-A5E5-30FCFF37914E}" type="presOf" srcId="{335AB120-F2B1-46EA-AC94-69404ECD62F1}" destId="{32A8783B-40D0-4238-BB6D-4E9504225558}" srcOrd="0" destOrd="0" presId="urn:microsoft.com/office/officeart/2005/8/layout/rings+Icon"/>
    <dgm:cxn modelId="{7761199B-D66D-4092-A42C-7F3EF58C1B77}" type="presOf" srcId="{1340D96B-78CA-4112-93E5-4D0890DE21AE}" destId="{448AC954-1DEF-4640-8676-7EABEEB6FBB1}" srcOrd="0" destOrd="0" presId="urn:microsoft.com/office/officeart/2005/8/layout/rings+Icon"/>
    <dgm:cxn modelId="{0CE741C0-CD98-4DF9-876A-8FA359200477}" type="presOf" srcId="{5BF72CC8-030B-41AA-B2F0-0036F976A891}" destId="{F316E2DC-6FE3-4C32-A388-EB56F874D2AE}" srcOrd="0" destOrd="0" presId="urn:microsoft.com/office/officeart/2005/8/layout/rings+Icon"/>
    <dgm:cxn modelId="{A84CF0F4-85C1-42E2-A12C-16425BB37324}" type="presOf" srcId="{38D7170E-41B8-436D-9D6F-2D0484A796B4}" destId="{E51C4BB6-B8DB-4612-8CD1-E12C57C75B93}" srcOrd="0" destOrd="0" presId="urn:microsoft.com/office/officeart/2005/8/layout/rings+Icon"/>
    <dgm:cxn modelId="{8BCCF5F9-704F-4F2C-95F4-47C4A93FAC0A}" srcId="{335AB120-F2B1-46EA-AC94-69404ECD62F1}" destId="{38D7170E-41B8-436D-9D6F-2D0484A796B4}" srcOrd="2" destOrd="0" parTransId="{AB0DD808-E0F9-4B9C-9A71-59B6AC572161}" sibTransId="{C44BFE3B-24B3-475B-AC23-044468811AB6}"/>
    <dgm:cxn modelId="{D87040FD-8EE5-4D8F-8A26-E506D71E9636}" srcId="{335AB120-F2B1-46EA-AC94-69404ECD62F1}" destId="{1340D96B-78CA-4112-93E5-4D0890DE21AE}" srcOrd="0" destOrd="0" parTransId="{39159404-5736-47B9-B369-C2B228192356}" sibTransId="{F5FDD449-F664-4DFB-9575-23CED10D2784}"/>
    <dgm:cxn modelId="{BCD35882-584C-47B3-A0F3-A535CA25AF5F}" type="presParOf" srcId="{32A8783B-40D0-4238-BB6D-4E9504225558}" destId="{448AC954-1DEF-4640-8676-7EABEEB6FBB1}" srcOrd="0" destOrd="0" presId="urn:microsoft.com/office/officeart/2005/8/layout/rings+Icon"/>
    <dgm:cxn modelId="{698603B8-340B-4733-BF10-E633FF34355B}" type="presParOf" srcId="{32A8783B-40D0-4238-BB6D-4E9504225558}" destId="{F316E2DC-6FE3-4C32-A388-EB56F874D2AE}" srcOrd="1" destOrd="0" presId="urn:microsoft.com/office/officeart/2005/8/layout/rings+Icon"/>
    <dgm:cxn modelId="{26C97E97-0AC9-4CE6-9013-1CA8CE871326}" type="presParOf" srcId="{32A8783B-40D0-4238-BB6D-4E9504225558}" destId="{E51C4BB6-B8DB-4612-8CD1-E12C57C75B93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5AB120-F2B1-46EA-AC94-69404ECD62F1}" type="doc">
      <dgm:prSet loTypeId="urn:microsoft.com/office/officeart/2005/8/layout/rings+Icon" loCatId="officeonline" qsTypeId="urn:microsoft.com/office/officeart/2005/8/quickstyle/simple1" qsCatId="simple" csTypeId="urn:microsoft.com/office/officeart/2005/8/colors/accent5_4" csCatId="accent5" phldr="1"/>
      <dgm:spPr/>
    </dgm:pt>
    <dgm:pt modelId="{1340D96B-78CA-4112-93E5-4D0890DE21AE}">
      <dgm:prSet phldrT="[Text]" custT="1"/>
      <dgm:spPr>
        <a:solidFill>
          <a:schemeClr val="accent2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en-US" sz="12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Partner Support</a:t>
          </a:r>
        </a:p>
      </dgm:t>
    </dgm:pt>
    <dgm:pt modelId="{39159404-5736-47B9-B369-C2B228192356}" type="parTrans" cxnId="{D87040FD-8EE5-4D8F-8A26-E506D71E9636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F5FDD449-F664-4DFB-9575-23CED10D2784}" type="sibTrans" cxnId="{D87040FD-8EE5-4D8F-8A26-E506D71E9636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5BF72CC8-030B-41AA-B2F0-0036F976A891}">
      <dgm:prSet phldrT="[Text]" custT="1"/>
      <dgm:spPr>
        <a:solidFill>
          <a:schemeClr val="tx2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en-US" sz="12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Capital</a:t>
          </a:r>
          <a:r>
            <a:rPr lang="en-US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</a:p>
      </dgm:t>
    </dgm:pt>
    <dgm:pt modelId="{1F99E5E2-262C-4543-8719-915CF4F5FBC3}" type="parTrans" cxnId="{601EA12A-142F-4A92-BE14-5D4B4EEA8C79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1812073A-674F-45DB-802D-E62CB641FFAF}" type="sibTrans" cxnId="{601EA12A-142F-4A92-BE14-5D4B4EEA8C79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38D7170E-41B8-436D-9D6F-2D0484A796B4}">
      <dgm:prSet phldrT="[Text]" custT="1"/>
      <dgm:spPr>
        <a:solidFill>
          <a:schemeClr val="accent5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US" sz="12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Amplification</a:t>
          </a:r>
          <a:endParaRPr lang="en-US" sz="1400" b="1" dirty="0">
            <a:solidFill>
              <a:schemeClr val="tx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AB0DD808-E0F9-4B9C-9A71-59B6AC572161}" type="parTrans" cxnId="{8BCCF5F9-704F-4F2C-95F4-47C4A93FAC0A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C44BFE3B-24B3-475B-AC23-044468811AB6}" type="sibTrans" cxnId="{8BCCF5F9-704F-4F2C-95F4-47C4A93FAC0A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32A8783B-40D0-4238-BB6D-4E9504225558}" type="pres">
      <dgm:prSet presAssocID="{335AB120-F2B1-46EA-AC94-69404ECD62F1}" presName="Name0" presStyleCnt="0">
        <dgm:presLayoutVars>
          <dgm:chMax val="7"/>
          <dgm:dir/>
          <dgm:resizeHandles val="exact"/>
        </dgm:presLayoutVars>
      </dgm:prSet>
      <dgm:spPr/>
    </dgm:pt>
    <dgm:pt modelId="{448AC954-1DEF-4640-8676-7EABEEB6FBB1}" type="pres">
      <dgm:prSet presAssocID="{335AB120-F2B1-46EA-AC94-69404ECD62F1}" presName="ellipse1" presStyleLbl="vennNode1" presStyleIdx="0" presStyleCnt="3" custLinFactNeighborX="-3265" custLinFactNeighborY="-2291">
        <dgm:presLayoutVars>
          <dgm:bulletEnabled val="1"/>
        </dgm:presLayoutVars>
      </dgm:prSet>
      <dgm:spPr/>
    </dgm:pt>
    <dgm:pt modelId="{F316E2DC-6FE3-4C32-A388-EB56F874D2AE}" type="pres">
      <dgm:prSet presAssocID="{335AB120-F2B1-46EA-AC94-69404ECD62F1}" presName="ellipse2" presStyleLbl="vennNode1" presStyleIdx="1" presStyleCnt="3" custLinFactNeighborX="-9170" custLinFactNeighborY="-11048">
        <dgm:presLayoutVars>
          <dgm:bulletEnabled val="1"/>
        </dgm:presLayoutVars>
      </dgm:prSet>
      <dgm:spPr/>
    </dgm:pt>
    <dgm:pt modelId="{E51C4BB6-B8DB-4612-8CD1-E12C57C75B93}" type="pres">
      <dgm:prSet presAssocID="{335AB120-F2B1-46EA-AC94-69404ECD62F1}" presName="ellipse3" presStyleLbl="vennNode1" presStyleIdx="2" presStyleCnt="3" custLinFactNeighborX="-20675" custLinFactNeighborY="-2291">
        <dgm:presLayoutVars>
          <dgm:bulletEnabled val="1"/>
        </dgm:presLayoutVars>
      </dgm:prSet>
      <dgm:spPr/>
    </dgm:pt>
  </dgm:ptLst>
  <dgm:cxnLst>
    <dgm:cxn modelId="{601EA12A-142F-4A92-BE14-5D4B4EEA8C79}" srcId="{335AB120-F2B1-46EA-AC94-69404ECD62F1}" destId="{5BF72CC8-030B-41AA-B2F0-0036F976A891}" srcOrd="1" destOrd="0" parTransId="{1F99E5E2-262C-4543-8719-915CF4F5FBC3}" sibTransId="{1812073A-674F-45DB-802D-E62CB641FFAF}"/>
    <dgm:cxn modelId="{CF378677-F521-435E-A5E5-30FCFF37914E}" type="presOf" srcId="{335AB120-F2B1-46EA-AC94-69404ECD62F1}" destId="{32A8783B-40D0-4238-BB6D-4E9504225558}" srcOrd="0" destOrd="0" presId="urn:microsoft.com/office/officeart/2005/8/layout/rings+Icon"/>
    <dgm:cxn modelId="{7761199B-D66D-4092-A42C-7F3EF58C1B77}" type="presOf" srcId="{1340D96B-78CA-4112-93E5-4D0890DE21AE}" destId="{448AC954-1DEF-4640-8676-7EABEEB6FBB1}" srcOrd="0" destOrd="0" presId="urn:microsoft.com/office/officeart/2005/8/layout/rings+Icon"/>
    <dgm:cxn modelId="{0CE741C0-CD98-4DF9-876A-8FA359200477}" type="presOf" srcId="{5BF72CC8-030B-41AA-B2F0-0036F976A891}" destId="{F316E2DC-6FE3-4C32-A388-EB56F874D2AE}" srcOrd="0" destOrd="0" presId="urn:microsoft.com/office/officeart/2005/8/layout/rings+Icon"/>
    <dgm:cxn modelId="{A84CF0F4-85C1-42E2-A12C-16425BB37324}" type="presOf" srcId="{38D7170E-41B8-436D-9D6F-2D0484A796B4}" destId="{E51C4BB6-B8DB-4612-8CD1-E12C57C75B93}" srcOrd="0" destOrd="0" presId="urn:microsoft.com/office/officeart/2005/8/layout/rings+Icon"/>
    <dgm:cxn modelId="{8BCCF5F9-704F-4F2C-95F4-47C4A93FAC0A}" srcId="{335AB120-F2B1-46EA-AC94-69404ECD62F1}" destId="{38D7170E-41B8-436D-9D6F-2D0484A796B4}" srcOrd="2" destOrd="0" parTransId="{AB0DD808-E0F9-4B9C-9A71-59B6AC572161}" sibTransId="{C44BFE3B-24B3-475B-AC23-044468811AB6}"/>
    <dgm:cxn modelId="{D87040FD-8EE5-4D8F-8A26-E506D71E9636}" srcId="{335AB120-F2B1-46EA-AC94-69404ECD62F1}" destId="{1340D96B-78CA-4112-93E5-4D0890DE21AE}" srcOrd="0" destOrd="0" parTransId="{39159404-5736-47B9-B369-C2B228192356}" sibTransId="{F5FDD449-F664-4DFB-9575-23CED10D2784}"/>
    <dgm:cxn modelId="{BCD35882-584C-47B3-A0F3-A535CA25AF5F}" type="presParOf" srcId="{32A8783B-40D0-4238-BB6D-4E9504225558}" destId="{448AC954-1DEF-4640-8676-7EABEEB6FBB1}" srcOrd="0" destOrd="0" presId="urn:microsoft.com/office/officeart/2005/8/layout/rings+Icon"/>
    <dgm:cxn modelId="{698603B8-340B-4733-BF10-E633FF34355B}" type="presParOf" srcId="{32A8783B-40D0-4238-BB6D-4E9504225558}" destId="{F316E2DC-6FE3-4C32-A388-EB56F874D2AE}" srcOrd="1" destOrd="0" presId="urn:microsoft.com/office/officeart/2005/8/layout/rings+Icon"/>
    <dgm:cxn modelId="{26C97E97-0AC9-4CE6-9013-1CA8CE871326}" type="presParOf" srcId="{32A8783B-40D0-4238-BB6D-4E9504225558}" destId="{E51C4BB6-B8DB-4612-8CD1-E12C57C75B93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8AC954-1DEF-4640-8676-7EABEEB6FBB1}">
      <dsp:nvSpPr>
        <dsp:cNvPr id="0" name=""/>
        <dsp:cNvSpPr/>
      </dsp:nvSpPr>
      <dsp:spPr>
        <a:xfrm>
          <a:off x="38909" y="0"/>
          <a:ext cx="1369631" cy="1369611"/>
        </a:xfrm>
        <a:prstGeom prst="ellipse">
          <a:avLst/>
        </a:prstGeom>
        <a:solidFill>
          <a:srgbClr val="4E5464">
            <a:lumMod val="40000"/>
            <a:lumOff val="60000"/>
            <a:alpha val="50000"/>
          </a:srgbClr>
        </a:solidFill>
        <a:ln w="12700" cap="flat" cmpd="sng" algn="ctr">
          <a:solidFill>
            <a:srgbClr val="F1F0E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rgbClr val="4E5464"/>
              </a:solidFill>
              <a:latin typeface="Gill Sans MT" panose="020B0502020104020203"/>
              <a:ea typeface="+mn-ea"/>
              <a:cs typeface="+mn-cs"/>
            </a:rPr>
            <a:t>Partner Support</a:t>
          </a:r>
        </a:p>
      </dsp:txBody>
      <dsp:txXfrm>
        <a:off x="239487" y="200575"/>
        <a:ext cx="968475" cy="968461"/>
      </dsp:txXfrm>
    </dsp:sp>
    <dsp:sp modelId="{F316E2DC-6FE3-4C32-A388-EB56F874D2AE}">
      <dsp:nvSpPr>
        <dsp:cNvPr id="0" name=""/>
        <dsp:cNvSpPr/>
      </dsp:nvSpPr>
      <dsp:spPr>
        <a:xfrm>
          <a:off x="743870" y="913455"/>
          <a:ext cx="1369631" cy="1369611"/>
        </a:xfrm>
        <a:prstGeom prst="ellipse">
          <a:avLst/>
        </a:prstGeom>
        <a:solidFill>
          <a:srgbClr val="BA4430">
            <a:lumMod val="40000"/>
            <a:lumOff val="60000"/>
            <a:alpha val="50000"/>
          </a:srgbClr>
        </a:solidFill>
        <a:ln w="12700" cap="flat" cmpd="sng" algn="ctr">
          <a:solidFill>
            <a:srgbClr val="F1F0E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rgbClr val="4E5464"/>
              </a:solidFill>
              <a:latin typeface="Gill Sans MT" panose="020B0502020104020203"/>
              <a:ea typeface="+mn-ea"/>
              <a:cs typeface="+mn-cs"/>
            </a:rPr>
            <a:t>Capital</a:t>
          </a:r>
          <a:r>
            <a:rPr lang="en-US" sz="1100" kern="1200" dirty="0">
              <a:solidFill>
                <a:srgbClr val="4E5464"/>
              </a:solidFill>
              <a:latin typeface="Gill Sans MT" panose="020B0502020104020203"/>
              <a:ea typeface="+mn-ea"/>
              <a:cs typeface="+mn-cs"/>
            </a:rPr>
            <a:t> </a:t>
          </a:r>
        </a:p>
      </dsp:txBody>
      <dsp:txXfrm>
        <a:off x="944448" y="1114030"/>
        <a:ext cx="968475" cy="968461"/>
      </dsp:txXfrm>
    </dsp:sp>
    <dsp:sp modelId="{E51C4BB6-B8DB-4612-8CD1-E12C57C75B93}">
      <dsp:nvSpPr>
        <dsp:cNvPr id="0" name=""/>
        <dsp:cNvSpPr/>
      </dsp:nvSpPr>
      <dsp:spPr>
        <a:xfrm>
          <a:off x="1262276" y="0"/>
          <a:ext cx="1369631" cy="1369611"/>
        </a:xfrm>
        <a:prstGeom prst="ellipse">
          <a:avLst/>
        </a:prstGeom>
        <a:solidFill>
          <a:srgbClr val="65898C">
            <a:lumMod val="60000"/>
            <a:lumOff val="40000"/>
            <a:alpha val="50000"/>
          </a:srgbClr>
        </a:solidFill>
        <a:ln w="12700" cap="flat" cmpd="sng" algn="ctr">
          <a:solidFill>
            <a:srgbClr val="F1F0E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rgbClr val="4E5464"/>
              </a:solidFill>
              <a:latin typeface="Gill Sans MT" panose="020B0502020104020203"/>
              <a:ea typeface="+mn-ea"/>
              <a:cs typeface="+mn-cs"/>
            </a:rPr>
            <a:t>Amplification</a:t>
          </a:r>
        </a:p>
      </dsp:txBody>
      <dsp:txXfrm>
        <a:off x="1462854" y="200575"/>
        <a:ext cx="968475" cy="9684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8AC954-1DEF-4640-8676-7EABEEB6FBB1}">
      <dsp:nvSpPr>
        <dsp:cNvPr id="0" name=""/>
        <dsp:cNvSpPr/>
      </dsp:nvSpPr>
      <dsp:spPr>
        <a:xfrm>
          <a:off x="0" y="301888"/>
          <a:ext cx="1596654" cy="1596632"/>
        </a:xfrm>
        <a:prstGeom prst="ellipse">
          <a:avLst/>
        </a:prstGeom>
        <a:solidFill>
          <a:schemeClr val="accent2">
            <a:lumMod val="40000"/>
            <a:lumOff val="6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Partner Support</a:t>
          </a:r>
        </a:p>
      </dsp:txBody>
      <dsp:txXfrm>
        <a:off x="233825" y="535709"/>
        <a:ext cx="1129004" cy="1128990"/>
      </dsp:txXfrm>
    </dsp:sp>
    <dsp:sp modelId="{F316E2DC-6FE3-4C32-A388-EB56F874D2AE}">
      <dsp:nvSpPr>
        <dsp:cNvPr id="0" name=""/>
        <dsp:cNvSpPr/>
      </dsp:nvSpPr>
      <dsp:spPr>
        <a:xfrm>
          <a:off x="675399" y="1226936"/>
          <a:ext cx="1596654" cy="1596632"/>
        </a:xfrm>
        <a:prstGeom prst="ellipse">
          <a:avLst/>
        </a:prstGeom>
        <a:solidFill>
          <a:schemeClr val="tx2">
            <a:lumMod val="40000"/>
            <a:lumOff val="6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Capital</a:t>
          </a:r>
          <a:r>
            <a:rPr lang="en-US" sz="12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</a:p>
      </dsp:txBody>
      <dsp:txXfrm>
        <a:off x="909224" y="1460757"/>
        <a:ext cx="1129004" cy="1128990"/>
      </dsp:txXfrm>
    </dsp:sp>
    <dsp:sp modelId="{E51C4BB6-B8DB-4612-8CD1-E12C57C75B93}">
      <dsp:nvSpPr>
        <dsp:cNvPr id="0" name=""/>
        <dsp:cNvSpPr/>
      </dsp:nvSpPr>
      <dsp:spPr>
        <a:xfrm>
          <a:off x="1312544" y="301888"/>
          <a:ext cx="1596654" cy="1596632"/>
        </a:xfrm>
        <a:prstGeom prst="ellipse">
          <a:avLst/>
        </a:prstGeom>
        <a:solidFill>
          <a:schemeClr val="accent5">
            <a:lumMod val="60000"/>
            <a:lumOff val="4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Amplification</a:t>
          </a:r>
          <a:endParaRPr lang="en-US" sz="1400" b="1" kern="1200" dirty="0">
            <a:solidFill>
              <a:schemeClr val="tx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1546369" y="535709"/>
        <a:ext cx="1129004" cy="11289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vo" panose="02020502070400060406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vo" panose="02020502070400060406" pitchFamily="18" charset="0"/>
              </a:defRPr>
            </a:lvl1pPr>
          </a:lstStyle>
          <a:p>
            <a:fld id="{B17E050A-9A32-384C-BD18-7960242959A3}" type="datetimeFigureOut">
              <a:rPr lang="en-US" smtClean="0"/>
              <a:pPr/>
              <a:t>11/4/2022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vo" panose="02020502070400060406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vo" panose="02020502070400060406" pitchFamily="18" charset="0"/>
              </a:defRPr>
            </a:lvl1pPr>
          </a:lstStyle>
          <a:p>
            <a:fld id="{22A08906-7EE1-BD4C-900D-34CED94970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512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Ovo" panose="02020502070400060406" pitchFamily="18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A08906-7EE1-BD4C-900D-34CED9497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vo" panose="02020502070400060406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vo" panose="02020502070400060406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403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9D81B1-A55F-4AB7-A732-006A53553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7391" b="3167"/>
          <a:stretch/>
        </p:blipFill>
        <p:spPr>
          <a:xfrm>
            <a:off x="-1" y="0"/>
            <a:ext cx="12191999" cy="6174581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37DD354-F210-064A-8B52-1C1BDDF67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326" y="2906685"/>
            <a:ext cx="9607561" cy="793921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36CEE9-5D48-A740-A14C-517E01514428}"/>
              </a:ext>
            </a:extLst>
          </p:cNvPr>
          <p:cNvCxnSpPr>
            <a:cxnSpLocks/>
          </p:cNvCxnSpPr>
          <p:nvPr userDrawn="1"/>
        </p:nvCxnSpPr>
        <p:spPr>
          <a:xfrm>
            <a:off x="464819" y="3835636"/>
            <a:ext cx="326931" cy="0"/>
          </a:xfrm>
          <a:prstGeom prst="line">
            <a:avLst/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CEEFB41-8A95-4E4C-9F97-6A162905147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1326" y="3963226"/>
            <a:ext cx="5453003" cy="459959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100" b="1" spc="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50FAB2-68F3-2B44-BADA-6A30DC125E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6289"/>
          <a:stretch/>
        </p:blipFill>
        <p:spPr>
          <a:xfrm>
            <a:off x="0" y="0"/>
            <a:ext cx="12188749" cy="6219371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37DD354-F210-064A-8B52-1C1BDDF67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326" y="2906685"/>
            <a:ext cx="9607561" cy="793921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36CEE9-5D48-A740-A14C-517E01514428}"/>
              </a:ext>
            </a:extLst>
          </p:cNvPr>
          <p:cNvCxnSpPr>
            <a:cxnSpLocks/>
          </p:cNvCxnSpPr>
          <p:nvPr userDrawn="1"/>
        </p:nvCxnSpPr>
        <p:spPr>
          <a:xfrm>
            <a:off x="464819" y="3835636"/>
            <a:ext cx="326931" cy="0"/>
          </a:xfrm>
          <a:prstGeom prst="line">
            <a:avLst/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CEEFB41-8A95-4E4C-9F97-6A162905147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1326" y="3963226"/>
            <a:ext cx="5453003" cy="459959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100" b="1" spc="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3161B30-AEA7-4E9D-A159-30D8CF8C99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6289"/>
          <a:stretch/>
        </p:blipFill>
        <p:spPr>
          <a:xfrm>
            <a:off x="0" y="0"/>
            <a:ext cx="12188749" cy="6219371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37DD354-F210-064A-8B52-1C1BDDF67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326" y="2906685"/>
            <a:ext cx="9607561" cy="793921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36CEE9-5D48-A740-A14C-517E01514428}"/>
              </a:ext>
            </a:extLst>
          </p:cNvPr>
          <p:cNvCxnSpPr>
            <a:cxnSpLocks/>
          </p:cNvCxnSpPr>
          <p:nvPr userDrawn="1"/>
        </p:nvCxnSpPr>
        <p:spPr>
          <a:xfrm>
            <a:off x="464819" y="3835636"/>
            <a:ext cx="326931" cy="0"/>
          </a:xfrm>
          <a:prstGeom prst="line">
            <a:avLst/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CEEFB41-8A95-4E4C-9F97-6A162905147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1326" y="3963226"/>
            <a:ext cx="5453003" cy="459959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100" b="1" spc="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45AE3A-F0C8-1D44-839E-E9B46EB087DB}"/>
              </a:ext>
            </a:extLst>
          </p:cNvPr>
          <p:cNvSpPr/>
          <p:nvPr userDrawn="1"/>
        </p:nvSpPr>
        <p:spPr>
          <a:xfrm>
            <a:off x="1" y="5529943"/>
            <a:ext cx="12192000" cy="1328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D5A718A-F0B7-C446-BCBE-78DD7A15F1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8705" y="5737860"/>
            <a:ext cx="1457559" cy="90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923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C162284-0C83-4A37-9C88-64F64CAC9D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6289"/>
          <a:stretch/>
        </p:blipFill>
        <p:spPr>
          <a:xfrm>
            <a:off x="0" y="0"/>
            <a:ext cx="12188749" cy="6219371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37DD354-F210-064A-8B52-1C1BDDF67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326" y="2906685"/>
            <a:ext cx="9607561" cy="793921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36CEE9-5D48-A740-A14C-517E01514428}"/>
              </a:ext>
            </a:extLst>
          </p:cNvPr>
          <p:cNvCxnSpPr>
            <a:cxnSpLocks/>
          </p:cNvCxnSpPr>
          <p:nvPr userDrawn="1"/>
        </p:nvCxnSpPr>
        <p:spPr>
          <a:xfrm>
            <a:off x="464819" y="3835636"/>
            <a:ext cx="326931" cy="0"/>
          </a:xfrm>
          <a:prstGeom prst="line">
            <a:avLst/>
          </a:prstGeom>
          <a:ln w="476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CEEFB41-8A95-4E4C-9F97-6A162905147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1326" y="3963226"/>
            <a:ext cx="5453003" cy="459959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100" b="1" spc="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2D0B31-8A56-8645-AD4E-4BD3DE4DCAC3}"/>
              </a:ext>
            </a:extLst>
          </p:cNvPr>
          <p:cNvSpPr/>
          <p:nvPr userDrawn="1"/>
        </p:nvSpPr>
        <p:spPr>
          <a:xfrm>
            <a:off x="9622971" y="5529943"/>
            <a:ext cx="2569029" cy="1328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9AA25DB-7A45-0745-B3DB-E6653688C9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8705" y="5737860"/>
            <a:ext cx="1457559" cy="90147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37DD354-F210-064A-8B52-1C1BDDF67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326" y="428625"/>
            <a:ext cx="6943873" cy="793921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36CEE9-5D48-A740-A14C-517E01514428}"/>
              </a:ext>
            </a:extLst>
          </p:cNvPr>
          <p:cNvCxnSpPr>
            <a:cxnSpLocks/>
          </p:cNvCxnSpPr>
          <p:nvPr userDrawn="1"/>
        </p:nvCxnSpPr>
        <p:spPr>
          <a:xfrm>
            <a:off x="464819" y="1161736"/>
            <a:ext cx="326931" cy="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CEEFB41-8A95-4E4C-9F97-6A162905147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1327" y="1249569"/>
            <a:ext cx="3048000" cy="1690579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100" b="1" spc="3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9B35C2-DC46-3145-9628-3725B1D8253A}"/>
              </a:ext>
            </a:extLst>
          </p:cNvPr>
          <p:cNvSpPr/>
          <p:nvPr userDrawn="1"/>
        </p:nvSpPr>
        <p:spPr>
          <a:xfrm>
            <a:off x="1" y="5529943"/>
            <a:ext cx="12192000" cy="1328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7B7A373-EF83-0F48-85F7-F23A94486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8705" y="5737860"/>
            <a:ext cx="1457559" cy="90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82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37DD354-F210-064A-8B52-1C1BDDF67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326" y="428625"/>
            <a:ext cx="6943873" cy="793921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36CEE9-5D48-A740-A14C-517E01514428}"/>
              </a:ext>
            </a:extLst>
          </p:cNvPr>
          <p:cNvCxnSpPr>
            <a:cxnSpLocks/>
          </p:cNvCxnSpPr>
          <p:nvPr userDrawn="1"/>
        </p:nvCxnSpPr>
        <p:spPr>
          <a:xfrm>
            <a:off x="464819" y="1161736"/>
            <a:ext cx="326931" cy="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CEEFB41-8A95-4E4C-9F97-6A162905147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1327" y="1249569"/>
            <a:ext cx="3048000" cy="1690579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100" b="1" spc="3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2631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46DA80-7263-B741-AAEC-0F1496858A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6983" b="9948"/>
          <a:stretch/>
        </p:blipFill>
        <p:spPr>
          <a:xfrm>
            <a:off x="0" y="3222171"/>
            <a:ext cx="12192000" cy="29536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BA55FA-35DE-494B-A3A3-BCE84967846C}"/>
              </a:ext>
            </a:extLst>
          </p:cNvPr>
          <p:cNvSpPr/>
          <p:nvPr userDrawn="1"/>
        </p:nvSpPr>
        <p:spPr>
          <a:xfrm>
            <a:off x="0" y="0"/>
            <a:ext cx="12192000" cy="32221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Ovo" panose="02020502070400060406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37DD354-F210-064A-8B52-1C1BDDF67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326" y="428625"/>
            <a:ext cx="6943873" cy="793921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36CEE9-5D48-A740-A14C-517E01514428}"/>
              </a:ext>
            </a:extLst>
          </p:cNvPr>
          <p:cNvCxnSpPr>
            <a:cxnSpLocks/>
          </p:cNvCxnSpPr>
          <p:nvPr userDrawn="1"/>
        </p:nvCxnSpPr>
        <p:spPr>
          <a:xfrm>
            <a:off x="464819" y="1161736"/>
            <a:ext cx="326931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CEEFB41-8A95-4E4C-9F97-6A162905147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1327" y="1249569"/>
            <a:ext cx="3048000" cy="1690579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100" b="1" spc="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2603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A529DD-B995-49FE-ABB8-BAC11E60D2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977" b="-1"/>
          <a:stretch/>
        </p:blipFill>
        <p:spPr>
          <a:xfrm>
            <a:off x="0" y="0"/>
            <a:ext cx="12192000" cy="61737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BA55FA-35DE-494B-A3A3-BCE84967846C}"/>
              </a:ext>
            </a:extLst>
          </p:cNvPr>
          <p:cNvSpPr/>
          <p:nvPr userDrawn="1"/>
        </p:nvSpPr>
        <p:spPr>
          <a:xfrm>
            <a:off x="0" y="0"/>
            <a:ext cx="12192000" cy="32221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Ovo" panose="02020502070400060406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37DD354-F210-064A-8B52-1C1BDDF67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326" y="428625"/>
            <a:ext cx="6943873" cy="793921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36CEE9-5D48-A740-A14C-517E01514428}"/>
              </a:ext>
            </a:extLst>
          </p:cNvPr>
          <p:cNvCxnSpPr>
            <a:cxnSpLocks/>
          </p:cNvCxnSpPr>
          <p:nvPr userDrawn="1"/>
        </p:nvCxnSpPr>
        <p:spPr>
          <a:xfrm>
            <a:off x="464819" y="1161736"/>
            <a:ext cx="326931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CEEFB41-8A95-4E4C-9F97-6A162905147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1327" y="1249569"/>
            <a:ext cx="3048000" cy="1690579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100" b="1" spc="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84481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1D316BB-12AB-3243-809F-C7D3FD4355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6592"/>
          <a:stretch/>
        </p:blipFill>
        <p:spPr>
          <a:xfrm flipV="1">
            <a:off x="-1" y="2519006"/>
            <a:ext cx="12191999" cy="366271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BA55FA-35DE-494B-A3A3-BCE84967846C}"/>
              </a:ext>
            </a:extLst>
          </p:cNvPr>
          <p:cNvSpPr/>
          <p:nvPr userDrawn="1"/>
        </p:nvSpPr>
        <p:spPr>
          <a:xfrm>
            <a:off x="0" y="0"/>
            <a:ext cx="12192000" cy="32221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Ovo" panose="02020502070400060406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37DD354-F210-064A-8B52-1C1BDDF67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326" y="428625"/>
            <a:ext cx="6943873" cy="793921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36CEE9-5D48-A740-A14C-517E01514428}"/>
              </a:ext>
            </a:extLst>
          </p:cNvPr>
          <p:cNvCxnSpPr>
            <a:cxnSpLocks/>
          </p:cNvCxnSpPr>
          <p:nvPr userDrawn="1"/>
        </p:nvCxnSpPr>
        <p:spPr>
          <a:xfrm>
            <a:off x="464819" y="1161736"/>
            <a:ext cx="326931" cy="0"/>
          </a:xfrm>
          <a:prstGeom prst="line">
            <a:avLst/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AFCF68C-97C8-3441-A193-83F1562CD0E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1327" y="1249569"/>
            <a:ext cx="3048000" cy="1690579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100" b="1" spc="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10797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5E6164-9EE3-9549-9B0F-2AC950D4A0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3938"/>
          <a:stretch/>
        </p:blipFill>
        <p:spPr>
          <a:xfrm>
            <a:off x="0" y="1651172"/>
            <a:ext cx="12191999" cy="45305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BA55FA-35DE-494B-A3A3-BCE84967846C}"/>
              </a:ext>
            </a:extLst>
          </p:cNvPr>
          <p:cNvSpPr/>
          <p:nvPr userDrawn="1"/>
        </p:nvSpPr>
        <p:spPr>
          <a:xfrm>
            <a:off x="0" y="0"/>
            <a:ext cx="12192000" cy="3222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Ovo" panose="02020502070400060406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37DD354-F210-064A-8B52-1C1BDDF67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326" y="428625"/>
            <a:ext cx="6943873" cy="793921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36CEE9-5D48-A740-A14C-517E01514428}"/>
              </a:ext>
            </a:extLst>
          </p:cNvPr>
          <p:cNvCxnSpPr>
            <a:cxnSpLocks/>
          </p:cNvCxnSpPr>
          <p:nvPr userDrawn="1"/>
        </p:nvCxnSpPr>
        <p:spPr>
          <a:xfrm>
            <a:off x="464819" y="1161736"/>
            <a:ext cx="326931" cy="0"/>
          </a:xfrm>
          <a:prstGeom prst="line">
            <a:avLst/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AFCF68C-97C8-3441-A193-83F1562CD0E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1327" y="1249569"/>
            <a:ext cx="3048000" cy="1690579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100" b="1" spc="3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67209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0118B0-237F-4373-8753-9898F5CDE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4384"/>
          <a:stretch/>
        </p:blipFill>
        <p:spPr>
          <a:xfrm>
            <a:off x="0" y="2146372"/>
            <a:ext cx="12192000" cy="40439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BA55FA-35DE-494B-A3A3-BCE84967846C}"/>
              </a:ext>
            </a:extLst>
          </p:cNvPr>
          <p:cNvSpPr/>
          <p:nvPr userDrawn="1"/>
        </p:nvSpPr>
        <p:spPr>
          <a:xfrm>
            <a:off x="0" y="0"/>
            <a:ext cx="12192000" cy="3222171"/>
          </a:xfrm>
          <a:prstGeom prst="rect">
            <a:avLst/>
          </a:prstGeom>
          <a:solidFill>
            <a:srgbClr val="2854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Ovo" panose="02020502070400060406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37DD354-F210-064A-8B52-1C1BDDF67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326" y="428625"/>
            <a:ext cx="6943873" cy="793921"/>
          </a:xfrm>
        </p:spPr>
        <p:txBody>
          <a:bodyPr anchor="t">
            <a:no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36CEE9-5D48-A740-A14C-517E01514428}"/>
              </a:ext>
            </a:extLst>
          </p:cNvPr>
          <p:cNvCxnSpPr>
            <a:cxnSpLocks/>
          </p:cNvCxnSpPr>
          <p:nvPr userDrawn="1"/>
        </p:nvCxnSpPr>
        <p:spPr>
          <a:xfrm>
            <a:off x="464819" y="1161736"/>
            <a:ext cx="326931" cy="0"/>
          </a:xfrm>
          <a:prstGeom prst="line">
            <a:avLst/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AFCF68C-97C8-3441-A193-83F1562CD0E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1327" y="1249569"/>
            <a:ext cx="3048000" cy="1690579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100" b="1" spc="3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1728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BE121E-3F8A-BC47-9454-D819B9E258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7391"/>
          <a:stretch/>
        </p:blipFill>
        <p:spPr>
          <a:xfrm>
            <a:off x="-1" y="0"/>
            <a:ext cx="12191999" cy="642067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9B35C2-DC46-3145-9628-3725B1D8253A}"/>
              </a:ext>
            </a:extLst>
          </p:cNvPr>
          <p:cNvSpPr/>
          <p:nvPr userDrawn="1"/>
        </p:nvSpPr>
        <p:spPr>
          <a:xfrm>
            <a:off x="1" y="5529943"/>
            <a:ext cx="12192000" cy="1328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7B7A373-EF83-0F48-85F7-F23A94486D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8705" y="5737860"/>
            <a:ext cx="1457559" cy="901478"/>
          </a:xfrm>
          <a:prstGeom prst="rect">
            <a:avLst/>
          </a:prstGeo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58930168-1856-6E4A-8213-6C8C927E1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326" y="2906685"/>
            <a:ext cx="9607561" cy="793921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87F4D-AA8F-5040-AFC2-1F8CCFDE532E}"/>
              </a:ext>
            </a:extLst>
          </p:cNvPr>
          <p:cNvCxnSpPr>
            <a:cxnSpLocks/>
          </p:cNvCxnSpPr>
          <p:nvPr userDrawn="1"/>
        </p:nvCxnSpPr>
        <p:spPr>
          <a:xfrm>
            <a:off x="464819" y="3835636"/>
            <a:ext cx="326931" cy="0"/>
          </a:xfrm>
          <a:prstGeom prst="line">
            <a:avLst/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4A589C5-3126-F140-B650-8ECCE8EC4AD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1326" y="3963226"/>
            <a:ext cx="5453003" cy="459959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100" b="1" spc="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92015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34B6786-074B-49FF-90E5-C96734BE46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52018"/>
          <a:stretch/>
        </p:blipFill>
        <p:spPr>
          <a:xfrm>
            <a:off x="0" y="3222171"/>
            <a:ext cx="12192000" cy="29571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BA55FA-35DE-494B-A3A3-BCE84967846C}"/>
              </a:ext>
            </a:extLst>
          </p:cNvPr>
          <p:cNvSpPr/>
          <p:nvPr userDrawn="1"/>
        </p:nvSpPr>
        <p:spPr>
          <a:xfrm>
            <a:off x="0" y="0"/>
            <a:ext cx="12192000" cy="3222171"/>
          </a:xfrm>
          <a:prstGeom prst="rect">
            <a:avLst/>
          </a:prstGeom>
          <a:solidFill>
            <a:srgbClr val="6689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Ovo" panose="02020502070400060406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37DD354-F210-064A-8B52-1C1BDDF67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326" y="428625"/>
            <a:ext cx="6943873" cy="793921"/>
          </a:xfrm>
        </p:spPr>
        <p:txBody>
          <a:bodyPr anchor="t">
            <a:no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36CEE9-5D48-A740-A14C-517E01514428}"/>
              </a:ext>
            </a:extLst>
          </p:cNvPr>
          <p:cNvCxnSpPr>
            <a:cxnSpLocks/>
          </p:cNvCxnSpPr>
          <p:nvPr userDrawn="1"/>
        </p:nvCxnSpPr>
        <p:spPr>
          <a:xfrm>
            <a:off x="464819" y="1161736"/>
            <a:ext cx="326931" cy="0"/>
          </a:xfrm>
          <a:prstGeom prst="line">
            <a:avLst/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AFCF68C-97C8-3441-A193-83F1562CD0E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1327" y="1249569"/>
            <a:ext cx="3048000" cy="1690579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100" b="1" spc="3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075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3218A35-E3D3-BD46-81EB-F63D439EE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3" y="2891790"/>
            <a:ext cx="10515600" cy="107442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B26BFEF-80D3-B949-B5D3-66C78E259A0E}"/>
              </a:ext>
            </a:extLst>
          </p:cNvPr>
          <p:cNvCxnSpPr>
            <a:cxnSpLocks/>
          </p:cNvCxnSpPr>
          <p:nvPr userDrawn="1"/>
        </p:nvCxnSpPr>
        <p:spPr>
          <a:xfrm>
            <a:off x="507683" y="3881857"/>
            <a:ext cx="326931" cy="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92955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3218A35-E3D3-BD46-81EB-F63D439EE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3" y="2891790"/>
            <a:ext cx="10515600" cy="10744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B26BFEF-80D3-B949-B5D3-66C78E259A0E}"/>
              </a:ext>
            </a:extLst>
          </p:cNvPr>
          <p:cNvCxnSpPr>
            <a:cxnSpLocks/>
          </p:cNvCxnSpPr>
          <p:nvPr userDrawn="1"/>
        </p:nvCxnSpPr>
        <p:spPr>
          <a:xfrm>
            <a:off x="507683" y="3881857"/>
            <a:ext cx="326931" cy="0"/>
          </a:xfrm>
          <a:prstGeom prst="line">
            <a:avLst/>
          </a:prstGeom>
          <a:ln w="476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98577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3218A35-E3D3-BD46-81EB-F63D439EE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3" y="2891790"/>
            <a:ext cx="10515600" cy="10744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B26BFEF-80D3-B949-B5D3-66C78E259A0E}"/>
              </a:ext>
            </a:extLst>
          </p:cNvPr>
          <p:cNvCxnSpPr>
            <a:cxnSpLocks/>
          </p:cNvCxnSpPr>
          <p:nvPr userDrawn="1"/>
        </p:nvCxnSpPr>
        <p:spPr>
          <a:xfrm>
            <a:off x="507683" y="3881857"/>
            <a:ext cx="326931" cy="0"/>
          </a:xfrm>
          <a:prstGeom prst="line">
            <a:avLst/>
          </a:prstGeom>
          <a:ln w="476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87239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3218A35-E3D3-BD46-81EB-F63D439EE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3" y="2891790"/>
            <a:ext cx="10515600" cy="10744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B26BFEF-80D3-B949-B5D3-66C78E259A0E}"/>
              </a:ext>
            </a:extLst>
          </p:cNvPr>
          <p:cNvCxnSpPr>
            <a:cxnSpLocks/>
          </p:cNvCxnSpPr>
          <p:nvPr userDrawn="1"/>
        </p:nvCxnSpPr>
        <p:spPr>
          <a:xfrm>
            <a:off x="507683" y="3881857"/>
            <a:ext cx="326931" cy="0"/>
          </a:xfrm>
          <a:prstGeom prst="line">
            <a:avLst/>
          </a:prstGeom>
          <a:ln w="47625">
            <a:solidFill>
              <a:srgbClr val="4F55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7955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rgbClr val="2854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3218A35-E3D3-BD46-81EB-F63D439EE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3" y="2891790"/>
            <a:ext cx="10515600" cy="10744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B26BFEF-80D3-B949-B5D3-66C78E259A0E}"/>
              </a:ext>
            </a:extLst>
          </p:cNvPr>
          <p:cNvCxnSpPr>
            <a:cxnSpLocks/>
          </p:cNvCxnSpPr>
          <p:nvPr userDrawn="1"/>
        </p:nvCxnSpPr>
        <p:spPr>
          <a:xfrm>
            <a:off x="507683" y="3881857"/>
            <a:ext cx="326931" cy="0"/>
          </a:xfrm>
          <a:prstGeom prst="line">
            <a:avLst/>
          </a:prstGeom>
          <a:ln w="476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9683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rgbClr val="6689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3218A35-E3D3-BD46-81EB-F63D439EE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3" y="2891790"/>
            <a:ext cx="10515600" cy="10744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B26BFEF-80D3-B949-B5D3-66C78E259A0E}"/>
              </a:ext>
            </a:extLst>
          </p:cNvPr>
          <p:cNvCxnSpPr>
            <a:cxnSpLocks/>
          </p:cNvCxnSpPr>
          <p:nvPr userDrawn="1"/>
        </p:nvCxnSpPr>
        <p:spPr>
          <a:xfrm>
            <a:off x="507683" y="3881857"/>
            <a:ext cx="326931" cy="0"/>
          </a:xfrm>
          <a:prstGeom prst="line">
            <a:avLst/>
          </a:prstGeom>
          <a:ln w="47625">
            <a:solidFill>
              <a:srgbClr val="BB44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2704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1B6F45-CBA5-45E4-BD70-AC1F70A537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977" b="-1"/>
          <a:stretch/>
        </p:blipFill>
        <p:spPr>
          <a:xfrm>
            <a:off x="0" y="0"/>
            <a:ext cx="12192000" cy="617379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3218A35-E3D3-BD46-81EB-F63D439EE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3" y="2891790"/>
            <a:ext cx="10515600" cy="10744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B26BFEF-80D3-B949-B5D3-66C78E259A0E}"/>
              </a:ext>
            </a:extLst>
          </p:cNvPr>
          <p:cNvCxnSpPr>
            <a:cxnSpLocks/>
          </p:cNvCxnSpPr>
          <p:nvPr userDrawn="1"/>
        </p:nvCxnSpPr>
        <p:spPr>
          <a:xfrm>
            <a:off x="507683" y="3881857"/>
            <a:ext cx="326931" cy="0"/>
          </a:xfrm>
          <a:prstGeom prst="line">
            <a:avLst/>
          </a:prstGeom>
          <a:ln w="476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64224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C1462F-D45F-4167-817C-86D6B7083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" b="-45"/>
          <a:stretch/>
        </p:blipFill>
        <p:spPr>
          <a:xfrm>
            <a:off x="0" y="0"/>
            <a:ext cx="12192000" cy="617776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3218A35-E3D3-BD46-81EB-F63D439EE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3" y="2891790"/>
            <a:ext cx="10515600" cy="10744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B26BFEF-80D3-B949-B5D3-66C78E259A0E}"/>
              </a:ext>
            </a:extLst>
          </p:cNvPr>
          <p:cNvCxnSpPr>
            <a:cxnSpLocks/>
          </p:cNvCxnSpPr>
          <p:nvPr userDrawn="1"/>
        </p:nvCxnSpPr>
        <p:spPr>
          <a:xfrm>
            <a:off x="507683" y="3881857"/>
            <a:ext cx="326931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95677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BAE85C-046D-46A0-A47B-D839275A1E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" b="9860"/>
          <a:stretch/>
        </p:blipFill>
        <p:spPr>
          <a:xfrm>
            <a:off x="0" y="0"/>
            <a:ext cx="12191999" cy="618172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3218A35-E3D3-BD46-81EB-F63D439EE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3" y="2891790"/>
            <a:ext cx="10515600" cy="10744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B26BFEF-80D3-B949-B5D3-66C78E259A0E}"/>
              </a:ext>
            </a:extLst>
          </p:cNvPr>
          <p:cNvCxnSpPr>
            <a:cxnSpLocks/>
          </p:cNvCxnSpPr>
          <p:nvPr userDrawn="1"/>
        </p:nvCxnSpPr>
        <p:spPr>
          <a:xfrm>
            <a:off x="507683" y="3881857"/>
            <a:ext cx="326931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4597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4EB240-9771-40F7-A1F2-3F7BA2006E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51" y="1"/>
            <a:ext cx="12189498" cy="616788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37DD354-F210-064A-8B52-1C1BDDF67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326" y="2906685"/>
            <a:ext cx="9607561" cy="793921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36CEE9-5D48-A740-A14C-517E01514428}"/>
              </a:ext>
            </a:extLst>
          </p:cNvPr>
          <p:cNvCxnSpPr>
            <a:cxnSpLocks/>
          </p:cNvCxnSpPr>
          <p:nvPr userDrawn="1"/>
        </p:nvCxnSpPr>
        <p:spPr>
          <a:xfrm>
            <a:off x="464819" y="3835636"/>
            <a:ext cx="326931" cy="0"/>
          </a:xfrm>
          <a:prstGeom prst="line">
            <a:avLst/>
          </a:prstGeom>
          <a:ln w="47625">
            <a:solidFill>
              <a:srgbClr val="2854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CEEFB41-8A95-4E4C-9F97-6A162905147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1326" y="3963226"/>
            <a:ext cx="5453003" cy="459959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100" b="1" spc="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859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1F99D5-2718-E847-95CC-438C661FD7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6340"/>
          <a:stretch/>
        </p:blipFill>
        <p:spPr>
          <a:xfrm>
            <a:off x="-12428" y="0"/>
            <a:ext cx="12218761" cy="619125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3218A35-E3D3-BD46-81EB-F63D439EE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3" y="2891790"/>
            <a:ext cx="10515600" cy="10744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B26BFEF-80D3-B949-B5D3-66C78E259A0E}"/>
              </a:ext>
            </a:extLst>
          </p:cNvPr>
          <p:cNvCxnSpPr>
            <a:cxnSpLocks/>
          </p:cNvCxnSpPr>
          <p:nvPr userDrawn="1"/>
        </p:nvCxnSpPr>
        <p:spPr>
          <a:xfrm>
            <a:off x="507683" y="3881857"/>
            <a:ext cx="326931" cy="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19093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>
            <a:extLst>
              <a:ext uri="{FF2B5EF4-FFF2-40B4-BE49-F238E27FC236}">
                <a16:creationId xmlns:a16="http://schemas.microsoft.com/office/drawing/2014/main" id="{204A1787-4FD3-AB41-AD48-346205C82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327" y="1727095"/>
            <a:ext cx="3048000" cy="793921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620B01-3F2B-7146-AB74-69530D3BC61A}"/>
              </a:ext>
            </a:extLst>
          </p:cNvPr>
          <p:cNvCxnSpPr>
            <a:cxnSpLocks/>
          </p:cNvCxnSpPr>
          <p:nvPr userDrawn="1"/>
        </p:nvCxnSpPr>
        <p:spPr>
          <a:xfrm>
            <a:off x="474009" y="1559391"/>
            <a:ext cx="326931" cy="0"/>
          </a:xfrm>
          <a:prstGeom prst="line">
            <a:avLst/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1EEA222-99D0-5141-AE49-AC5A9E8E3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327" y="2548039"/>
            <a:ext cx="3048000" cy="3557339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7A3D4753-1408-CD47-861A-9D55AE84CC5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135459" y="0"/>
            <a:ext cx="4056540" cy="64293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110722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37DD354-F210-064A-8B52-1C1BDDF67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327" y="1727095"/>
            <a:ext cx="3048000" cy="793921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AC69E0-5E00-674E-9605-B0190C92229F}"/>
              </a:ext>
            </a:extLst>
          </p:cNvPr>
          <p:cNvCxnSpPr>
            <a:cxnSpLocks/>
          </p:cNvCxnSpPr>
          <p:nvPr userDrawn="1"/>
        </p:nvCxnSpPr>
        <p:spPr>
          <a:xfrm>
            <a:off x="474009" y="1559391"/>
            <a:ext cx="326931" cy="0"/>
          </a:xfrm>
          <a:prstGeom prst="line">
            <a:avLst/>
          </a:prstGeom>
          <a:ln w="476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CEEFB41-8A95-4E4C-9F97-6A16290514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327" y="2548039"/>
            <a:ext cx="3048000" cy="3557339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9A91F2B8-FBC3-CD41-B249-FC0443C49091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135459" y="1"/>
            <a:ext cx="4056540" cy="61405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614292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B72533B-064A-D945-A6E9-77853ADDA149}"/>
              </a:ext>
            </a:extLst>
          </p:cNvPr>
          <p:cNvSpPr/>
          <p:nvPr userDrawn="1"/>
        </p:nvSpPr>
        <p:spPr>
          <a:xfrm flipH="1">
            <a:off x="-2095" y="0"/>
            <a:ext cx="12219818" cy="6429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vo" panose="02020502070400060406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37DD354-F210-064A-8B52-1C1BDDF67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327" y="1727095"/>
            <a:ext cx="3048000" cy="793921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AC69E0-5E00-674E-9605-B0190C92229F}"/>
              </a:ext>
            </a:extLst>
          </p:cNvPr>
          <p:cNvCxnSpPr>
            <a:cxnSpLocks/>
          </p:cNvCxnSpPr>
          <p:nvPr userDrawn="1"/>
        </p:nvCxnSpPr>
        <p:spPr>
          <a:xfrm>
            <a:off x="474009" y="1559391"/>
            <a:ext cx="326931" cy="0"/>
          </a:xfrm>
          <a:prstGeom prst="line">
            <a:avLst/>
          </a:prstGeom>
          <a:ln w="476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248F5A9-F7B0-3E4D-A585-89989B1CF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327" y="2548039"/>
            <a:ext cx="3048000" cy="3557339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942DDE4-7838-0C46-8080-37127C6C108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135459" y="0"/>
            <a:ext cx="4056540" cy="64293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756021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37DD354-F210-064A-8B52-1C1BDDF67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327" y="1727095"/>
            <a:ext cx="3048000" cy="793921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AC69E0-5E00-674E-9605-B0190C92229F}"/>
              </a:ext>
            </a:extLst>
          </p:cNvPr>
          <p:cNvCxnSpPr>
            <a:cxnSpLocks/>
          </p:cNvCxnSpPr>
          <p:nvPr userDrawn="1"/>
        </p:nvCxnSpPr>
        <p:spPr>
          <a:xfrm>
            <a:off x="474009" y="1559391"/>
            <a:ext cx="326931" cy="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248F5A9-F7B0-3E4D-A585-89989B1CF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327" y="2548039"/>
            <a:ext cx="3048000" cy="3557339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94C18D4-7E16-6245-ADA1-AC8A19FBE76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135459" y="0"/>
            <a:ext cx="4056540" cy="64293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171128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690D767-83FA-5C4A-9322-F9EA8B9F3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326" y="428626"/>
            <a:ext cx="4580501" cy="429504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56B07CA-75FD-404F-A9D4-9D45C2426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327" y="858130"/>
            <a:ext cx="3048000" cy="3557339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80144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690D767-83FA-5C4A-9322-F9EA8B9F3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326" y="428626"/>
            <a:ext cx="4580501" cy="429504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56B07CA-75FD-404F-A9D4-9D45C2426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327" y="858130"/>
            <a:ext cx="3048000" cy="3557339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14EC0A2-E3AD-C342-85C5-07DEE9C9572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053194" y="0"/>
            <a:ext cx="8138806" cy="64293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422084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690D767-83FA-5C4A-9322-F9EA8B9F3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326" y="428626"/>
            <a:ext cx="4580501" cy="429504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56B07CA-75FD-404F-A9D4-9D45C2426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327" y="858130"/>
            <a:ext cx="3048000" cy="3557339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5DC53311-FC55-2F47-A1BB-A4D6DF9DD11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053194" y="0"/>
            <a:ext cx="8138806" cy="64293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44720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690D767-83FA-5C4A-9322-F9EA8B9F3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326" y="428626"/>
            <a:ext cx="4580501" cy="429504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56B07CA-75FD-404F-A9D4-9D45C2426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327" y="858130"/>
            <a:ext cx="3048000" cy="3557339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039CF702-5D8E-494A-A73B-B9BF2F3EE58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053194" y="0"/>
            <a:ext cx="8138806" cy="64293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921286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690D767-83FA-5C4A-9322-F9EA8B9F3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326" y="428626"/>
            <a:ext cx="4580501" cy="429504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56B07CA-75FD-404F-A9D4-9D45C2426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327" y="858130"/>
            <a:ext cx="3048000" cy="3557339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BB5B6AC-78DD-EE45-AB3F-3C731262769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053194" y="0"/>
            <a:ext cx="8138806" cy="64293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69041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93E96BD-F4F6-4B33-A5B6-B3DD0EF181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03" y="1"/>
            <a:ext cx="12189498" cy="61678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9B35C2-DC46-3145-9628-3725B1D8253A}"/>
              </a:ext>
            </a:extLst>
          </p:cNvPr>
          <p:cNvSpPr/>
          <p:nvPr userDrawn="1"/>
        </p:nvSpPr>
        <p:spPr>
          <a:xfrm>
            <a:off x="1" y="5529943"/>
            <a:ext cx="12192000" cy="1328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7B7A373-EF83-0F48-85F7-F23A94486D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8705" y="5737860"/>
            <a:ext cx="1457559" cy="901478"/>
          </a:xfrm>
          <a:prstGeom prst="rect">
            <a:avLst/>
          </a:prstGeo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58930168-1856-6E4A-8213-6C8C927E1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327" y="1390706"/>
            <a:ext cx="4934600" cy="793921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87F4D-AA8F-5040-AFC2-1F8CCFDE532E}"/>
              </a:ext>
            </a:extLst>
          </p:cNvPr>
          <p:cNvCxnSpPr>
            <a:cxnSpLocks/>
          </p:cNvCxnSpPr>
          <p:nvPr userDrawn="1"/>
        </p:nvCxnSpPr>
        <p:spPr>
          <a:xfrm>
            <a:off x="464819" y="3835636"/>
            <a:ext cx="326931" cy="0"/>
          </a:xfrm>
          <a:prstGeom prst="line">
            <a:avLst/>
          </a:prstGeom>
          <a:ln w="47625">
            <a:solidFill>
              <a:srgbClr val="2854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4A589C5-3126-F140-B650-8ECCE8EC4AD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1326" y="3963226"/>
            <a:ext cx="5453003" cy="459959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100" b="1" spc="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16439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851387D-1EEF-3741-9552-2F27F45A79A9}"/>
              </a:ext>
            </a:extLst>
          </p:cNvPr>
          <p:cNvCxnSpPr>
            <a:cxnSpLocks/>
          </p:cNvCxnSpPr>
          <p:nvPr userDrawn="1"/>
        </p:nvCxnSpPr>
        <p:spPr>
          <a:xfrm>
            <a:off x="441925" y="1094170"/>
            <a:ext cx="326931" cy="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0AC6B3D-F33A-364E-BECE-EF9B62AFA03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71327" y="1279412"/>
            <a:ext cx="3048000" cy="200521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581AB09-21E8-694F-9DA4-E0ABC32614CC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4476926" y="1276738"/>
            <a:ext cx="3048000" cy="200521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DD0C176-D21A-EC4C-B7F0-67CF72D65CD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582526" y="1276738"/>
            <a:ext cx="3048000" cy="200521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6">
            <a:extLst>
              <a:ext uri="{FF2B5EF4-FFF2-40B4-BE49-F238E27FC236}">
                <a16:creationId xmlns:a16="http://schemas.microsoft.com/office/drawing/2014/main" id="{A3F5BE9C-6233-5143-B18B-A85575709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326" y="428626"/>
            <a:ext cx="4580501" cy="429504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90E96B1-0B7B-3A4C-8B9A-7316A05496C7}"/>
              </a:ext>
            </a:extLst>
          </p:cNvPr>
          <p:cNvCxnSpPr>
            <a:cxnSpLocks/>
          </p:cNvCxnSpPr>
          <p:nvPr userDrawn="1"/>
        </p:nvCxnSpPr>
        <p:spPr>
          <a:xfrm>
            <a:off x="4548704" y="1094170"/>
            <a:ext cx="326931" cy="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B53D2D5-4329-B245-9D9A-79AD63A0FD7F}"/>
              </a:ext>
            </a:extLst>
          </p:cNvPr>
          <p:cNvCxnSpPr>
            <a:cxnSpLocks/>
          </p:cNvCxnSpPr>
          <p:nvPr userDrawn="1"/>
        </p:nvCxnSpPr>
        <p:spPr>
          <a:xfrm>
            <a:off x="8671525" y="1094170"/>
            <a:ext cx="326931" cy="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BE2739D-AF47-0446-9167-1D16BED3B4D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71327" y="3669687"/>
            <a:ext cx="3048000" cy="200521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2988012-1B68-DE49-AAA1-D9322B786232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476926" y="3667013"/>
            <a:ext cx="3048000" cy="200521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56B4E5D-209A-6E4F-BADA-9B4C7CE9D4F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582526" y="3667013"/>
            <a:ext cx="3048000" cy="200521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3CA3F69-7607-0949-BAE8-B06837D32DAF}"/>
              </a:ext>
            </a:extLst>
          </p:cNvPr>
          <p:cNvCxnSpPr>
            <a:cxnSpLocks/>
          </p:cNvCxnSpPr>
          <p:nvPr userDrawn="1"/>
        </p:nvCxnSpPr>
        <p:spPr>
          <a:xfrm>
            <a:off x="441925" y="3484446"/>
            <a:ext cx="326931" cy="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5F16916-5D13-2F4F-8D7F-2AEB07694019}"/>
              </a:ext>
            </a:extLst>
          </p:cNvPr>
          <p:cNvCxnSpPr>
            <a:cxnSpLocks/>
          </p:cNvCxnSpPr>
          <p:nvPr userDrawn="1"/>
        </p:nvCxnSpPr>
        <p:spPr>
          <a:xfrm>
            <a:off x="4548704" y="3484446"/>
            <a:ext cx="326931" cy="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9462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D1D05E3-6E98-2B42-9BEE-89DA1C1BD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02500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8804-6EA8-B748-8193-0D3C462B0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71729-84C2-DE4A-A01C-5B13BDFD3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2BC891-FECF-BC45-A24E-4482951B56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DC8179-D1BB-864E-8FCB-D94B4EE032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A66E9-C9AD-DC41-AB56-F64B367AD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6A64E-3BC8-DE4A-B402-32E234A43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C0B02D-A95A-8045-A56D-C16A10C39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8336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AEC12-E8E8-1649-8374-96D77C5F3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552F57-5C4B-CB44-ADA9-DE57096EA6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E4F36-B190-A448-9EDB-8D4425DCD9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32C359-942B-0945-A336-3AD409316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A42DB1-6100-0A4F-A618-5D1C1EF78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33C35E-17BB-8047-9FF4-BD1C8E1BA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C0B02D-A95A-8045-A56D-C16A10C39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3944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38EFD-21A5-5145-94F2-68A9E73E9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4CC51B-B2BA-F045-B032-8B1A47BA4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55B96-EFC1-5844-9C4F-8AD142B9CF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74D43-303E-1B48-B7A0-552550645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6BB14-041D-A548-B795-55AC84B2A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C0B02D-A95A-8045-A56D-C16A10C39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721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CB3C3C2-DC2E-6E4C-8609-5A7B1DC420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48" r="3310"/>
          <a:stretch/>
        </p:blipFill>
        <p:spPr>
          <a:xfrm>
            <a:off x="1" y="0"/>
            <a:ext cx="12191998" cy="553821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37DD354-F210-064A-8B52-1C1BDDF67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326" y="2906685"/>
            <a:ext cx="9607561" cy="793921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36CEE9-5D48-A740-A14C-517E01514428}"/>
              </a:ext>
            </a:extLst>
          </p:cNvPr>
          <p:cNvCxnSpPr>
            <a:cxnSpLocks/>
          </p:cNvCxnSpPr>
          <p:nvPr userDrawn="1"/>
        </p:nvCxnSpPr>
        <p:spPr>
          <a:xfrm>
            <a:off x="464819" y="3835636"/>
            <a:ext cx="326931" cy="0"/>
          </a:xfrm>
          <a:prstGeom prst="line">
            <a:avLst/>
          </a:prstGeom>
          <a:ln w="476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CEEFB41-8A95-4E4C-9F97-6A162905147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1326" y="3963226"/>
            <a:ext cx="5453003" cy="459959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100" b="1" spc="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45AE3A-F0C8-1D44-839E-E9B46EB087DB}"/>
              </a:ext>
            </a:extLst>
          </p:cNvPr>
          <p:cNvSpPr/>
          <p:nvPr userDrawn="1"/>
        </p:nvSpPr>
        <p:spPr>
          <a:xfrm>
            <a:off x="1" y="5529943"/>
            <a:ext cx="12192000" cy="1328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D5A718A-F0B7-C446-BCBE-78DD7A15F1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8705" y="5737860"/>
            <a:ext cx="1457559" cy="90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1736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8CCC801-7441-42CD-81FD-6C3806DC17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087" r="3310"/>
          <a:stretch/>
        </p:blipFill>
        <p:spPr>
          <a:xfrm>
            <a:off x="0" y="0"/>
            <a:ext cx="12191999" cy="61822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BA55FA-35DE-494B-A3A3-BCE84967846C}"/>
              </a:ext>
            </a:extLst>
          </p:cNvPr>
          <p:cNvSpPr/>
          <p:nvPr userDrawn="1"/>
        </p:nvSpPr>
        <p:spPr>
          <a:xfrm>
            <a:off x="0" y="0"/>
            <a:ext cx="5248126" cy="61822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vo" panose="02020502070400060406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37DD354-F210-064A-8B52-1C1BDDF67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327" y="428625"/>
            <a:ext cx="4464834" cy="793921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36CEE9-5D48-A740-A14C-517E01514428}"/>
              </a:ext>
            </a:extLst>
          </p:cNvPr>
          <p:cNvCxnSpPr>
            <a:cxnSpLocks/>
          </p:cNvCxnSpPr>
          <p:nvPr userDrawn="1"/>
        </p:nvCxnSpPr>
        <p:spPr>
          <a:xfrm>
            <a:off x="464819" y="1161736"/>
            <a:ext cx="326931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CEEFB41-8A95-4E4C-9F97-6A162905147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1326" y="1400565"/>
            <a:ext cx="4464833" cy="4380475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400" b="1" cap="all" spc="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0713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36CEE9-5D48-A740-A14C-517E01514428}"/>
              </a:ext>
            </a:extLst>
          </p:cNvPr>
          <p:cNvCxnSpPr>
            <a:cxnSpLocks/>
          </p:cNvCxnSpPr>
          <p:nvPr userDrawn="1"/>
        </p:nvCxnSpPr>
        <p:spPr>
          <a:xfrm>
            <a:off x="464819" y="1161736"/>
            <a:ext cx="326931" cy="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CEEFB41-8A95-4E4C-9F97-6A16290514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327" y="1402915"/>
            <a:ext cx="11355854" cy="4183691"/>
          </a:xfrm>
        </p:spPr>
        <p:txBody>
          <a:bodyPr anchor="t">
            <a:normAutofit/>
          </a:bodyPr>
          <a:lstStyle>
            <a:lvl1pPr marL="173038" indent="-173038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800" b="0" i="0" spc="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37DD354-F210-064A-8B52-1C1BDDF67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326" y="428625"/>
            <a:ext cx="11355855" cy="590931"/>
          </a:xfrm>
          <a:solidFill>
            <a:srgbClr val="FFFFFF"/>
          </a:solidFill>
        </p:spPr>
        <p:txBody>
          <a:bodyPr anchor="t">
            <a:sp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318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D1D05E3-6E98-2B42-9BEE-89DA1C1BD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5664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EA1E23-54FC-4B24-A1D0-7C5A2B50A0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3029"/>
          <a:stretch/>
        </p:blipFill>
        <p:spPr>
          <a:xfrm>
            <a:off x="0" y="-1"/>
            <a:ext cx="12192000" cy="6201845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37DD354-F210-064A-8B52-1C1BDDF67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326" y="2906685"/>
            <a:ext cx="9607561" cy="793921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36CEE9-5D48-A740-A14C-517E01514428}"/>
              </a:ext>
            </a:extLst>
          </p:cNvPr>
          <p:cNvCxnSpPr>
            <a:cxnSpLocks/>
          </p:cNvCxnSpPr>
          <p:nvPr userDrawn="1"/>
        </p:nvCxnSpPr>
        <p:spPr>
          <a:xfrm>
            <a:off x="464819" y="3835636"/>
            <a:ext cx="326931" cy="0"/>
          </a:xfrm>
          <a:prstGeom prst="line">
            <a:avLst/>
          </a:prstGeom>
          <a:ln w="47625">
            <a:solidFill>
              <a:srgbClr val="BB44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CEEFB41-8A95-4E4C-9F97-6A162905147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1326" y="3963226"/>
            <a:ext cx="5453003" cy="459959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100" b="1" spc="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5582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7B1CB93-13C8-4D2A-AD1D-5CD14C8B9D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3029"/>
          <a:stretch/>
        </p:blipFill>
        <p:spPr>
          <a:xfrm>
            <a:off x="0" y="-1"/>
            <a:ext cx="12192000" cy="62018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9B35C2-DC46-3145-9628-3725B1D8253A}"/>
              </a:ext>
            </a:extLst>
          </p:cNvPr>
          <p:cNvSpPr/>
          <p:nvPr userDrawn="1"/>
        </p:nvSpPr>
        <p:spPr>
          <a:xfrm>
            <a:off x="1" y="5529943"/>
            <a:ext cx="12192000" cy="1328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7B7A373-EF83-0F48-85F7-F23A94486D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8705" y="5737860"/>
            <a:ext cx="1457559" cy="901478"/>
          </a:xfrm>
          <a:prstGeom prst="rect">
            <a:avLst/>
          </a:prstGeo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58930168-1856-6E4A-8213-6C8C927E1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327" y="1390706"/>
            <a:ext cx="4934600" cy="793921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87F4D-AA8F-5040-AFC2-1F8CCFDE532E}"/>
              </a:ext>
            </a:extLst>
          </p:cNvPr>
          <p:cNvCxnSpPr>
            <a:cxnSpLocks/>
          </p:cNvCxnSpPr>
          <p:nvPr userDrawn="1"/>
        </p:nvCxnSpPr>
        <p:spPr>
          <a:xfrm>
            <a:off x="464819" y="3835636"/>
            <a:ext cx="326931" cy="0"/>
          </a:xfrm>
          <a:prstGeom prst="line">
            <a:avLst/>
          </a:prstGeom>
          <a:ln w="47625">
            <a:solidFill>
              <a:srgbClr val="BB44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4A589C5-3126-F140-B650-8ECCE8EC4AD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1326" y="3963226"/>
            <a:ext cx="5453003" cy="459959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100" b="1" spc="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9006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37DD354-F210-064A-8B52-1C1BDDF67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326" y="2906685"/>
            <a:ext cx="9607561" cy="793921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36CEE9-5D48-A740-A14C-517E01514428}"/>
              </a:ext>
            </a:extLst>
          </p:cNvPr>
          <p:cNvCxnSpPr>
            <a:cxnSpLocks/>
          </p:cNvCxnSpPr>
          <p:nvPr userDrawn="1"/>
        </p:nvCxnSpPr>
        <p:spPr>
          <a:xfrm>
            <a:off x="464819" y="3835636"/>
            <a:ext cx="326931" cy="0"/>
          </a:xfrm>
          <a:prstGeom prst="line">
            <a:avLst/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CEEFB41-8A95-4E4C-9F97-6A162905147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1326" y="3963226"/>
            <a:ext cx="5453003" cy="459959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100" b="1" spc="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37DD354-F210-064A-8B52-1C1BDDF67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326" y="2906685"/>
            <a:ext cx="9607561" cy="793921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36CEE9-5D48-A740-A14C-517E01514428}"/>
              </a:ext>
            </a:extLst>
          </p:cNvPr>
          <p:cNvCxnSpPr>
            <a:cxnSpLocks/>
          </p:cNvCxnSpPr>
          <p:nvPr userDrawn="1"/>
        </p:nvCxnSpPr>
        <p:spPr>
          <a:xfrm>
            <a:off x="464819" y="3835636"/>
            <a:ext cx="326931" cy="0"/>
          </a:xfrm>
          <a:prstGeom prst="line">
            <a:avLst/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CEEFB41-8A95-4E4C-9F97-6A162905147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1326" y="3963226"/>
            <a:ext cx="5453003" cy="459959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100" b="1" spc="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0B87F4-29E8-E14E-8DAF-1E2A94EDD79F}"/>
              </a:ext>
            </a:extLst>
          </p:cNvPr>
          <p:cNvSpPr/>
          <p:nvPr userDrawn="1"/>
        </p:nvSpPr>
        <p:spPr>
          <a:xfrm>
            <a:off x="1" y="5529943"/>
            <a:ext cx="12192000" cy="1328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8580045-5FAB-AE45-9890-A300FC7D0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8705" y="5737860"/>
            <a:ext cx="1457559" cy="90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49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37DD354-F210-064A-8B52-1C1BDDF67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326" y="2906685"/>
            <a:ext cx="9607561" cy="793921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36CEE9-5D48-A740-A14C-517E01514428}"/>
              </a:ext>
            </a:extLst>
          </p:cNvPr>
          <p:cNvCxnSpPr>
            <a:cxnSpLocks/>
          </p:cNvCxnSpPr>
          <p:nvPr userDrawn="1"/>
        </p:nvCxnSpPr>
        <p:spPr>
          <a:xfrm>
            <a:off x="464819" y="3835636"/>
            <a:ext cx="326931" cy="0"/>
          </a:xfrm>
          <a:prstGeom prst="line">
            <a:avLst/>
          </a:prstGeom>
          <a:ln w="476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CEEFB41-8A95-4E4C-9F97-6A162905147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1326" y="3963226"/>
            <a:ext cx="5453003" cy="459959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100" b="1" spc="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2D0B31-8A56-8645-AD4E-4BD3DE4DCAC3}"/>
              </a:ext>
            </a:extLst>
          </p:cNvPr>
          <p:cNvSpPr/>
          <p:nvPr userDrawn="1"/>
        </p:nvSpPr>
        <p:spPr>
          <a:xfrm>
            <a:off x="9622971" y="5529943"/>
            <a:ext cx="2569029" cy="1328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9AA25DB-7A45-0745-B3DB-E6653688C9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8705" y="5737860"/>
            <a:ext cx="1457559" cy="901478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D14C7B-B8AA-3748-8A78-719D8D265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330" y="1"/>
            <a:ext cx="10515600" cy="10744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9BBD0-96E3-7A42-887C-80323F20C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9FF16B-21C4-1847-B4A7-ED43490078C8}"/>
              </a:ext>
            </a:extLst>
          </p:cNvPr>
          <p:cNvSpPr/>
          <p:nvPr userDrawn="1"/>
        </p:nvSpPr>
        <p:spPr>
          <a:xfrm>
            <a:off x="0" y="6176964"/>
            <a:ext cx="12192000" cy="681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EA41225F-A7EA-944D-963D-DFF07CB1D10B}"/>
              </a:ext>
            </a:extLst>
          </p:cNvPr>
          <p:cNvPicPr>
            <a:picLocks noChangeAspect="1"/>
          </p:cNvPicPr>
          <p:nvPr userDrawn="1"/>
        </p:nvPicPr>
        <p:blipFill>
          <a:blip r:embed="rId4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4647" y="6258474"/>
            <a:ext cx="1566097" cy="54259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197E045-EBDF-434F-8527-7E72FBAE9DA2}"/>
              </a:ext>
            </a:extLst>
          </p:cNvPr>
          <p:cNvCxnSpPr>
            <a:cxnSpLocks/>
          </p:cNvCxnSpPr>
          <p:nvPr userDrawn="1"/>
        </p:nvCxnSpPr>
        <p:spPr>
          <a:xfrm>
            <a:off x="11551590" y="6505036"/>
            <a:ext cx="0" cy="9776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EFFC7CB8-BF0D-C746-9845-D49489C8393B}"/>
              </a:ext>
            </a:extLst>
          </p:cNvPr>
          <p:cNvSpPr txBox="1">
            <a:spLocks/>
          </p:cNvSpPr>
          <p:nvPr userDrawn="1"/>
        </p:nvSpPr>
        <p:spPr>
          <a:xfrm>
            <a:off x="11313646" y="6369227"/>
            <a:ext cx="631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C0B02D-A95A-8045-A56D-C16A10C3978B}" type="slidenum">
              <a:rPr lang="en-US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45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697" r:id="rId2"/>
    <p:sldLayoutId id="2147483709" r:id="rId3"/>
    <p:sldLayoutId id="2147483710" r:id="rId4"/>
    <p:sldLayoutId id="2147483713" r:id="rId5"/>
    <p:sldLayoutId id="2147483714" r:id="rId6"/>
    <p:sldLayoutId id="2147483703" r:id="rId7"/>
    <p:sldLayoutId id="2147483700" r:id="rId8"/>
    <p:sldLayoutId id="2147483705" r:id="rId9"/>
    <p:sldLayoutId id="2147483704" r:id="rId10"/>
    <p:sldLayoutId id="2147483701" r:id="rId11"/>
    <p:sldLayoutId id="2147483706" r:id="rId12"/>
    <p:sldLayoutId id="2147483698" r:id="rId13"/>
    <p:sldLayoutId id="2147483679" r:id="rId14"/>
    <p:sldLayoutId id="2147483675" r:id="rId15"/>
    <p:sldLayoutId id="2147483712" r:id="rId16"/>
    <p:sldLayoutId id="2147483677" r:id="rId17"/>
    <p:sldLayoutId id="2147483678" r:id="rId18"/>
    <p:sldLayoutId id="2147483715" r:id="rId19"/>
    <p:sldLayoutId id="2147483716" r:id="rId20"/>
    <p:sldLayoutId id="2147483680" r:id="rId21"/>
    <p:sldLayoutId id="2147483687" r:id="rId22"/>
    <p:sldLayoutId id="2147483685" r:id="rId23"/>
    <p:sldLayoutId id="2147483688" r:id="rId24"/>
    <p:sldLayoutId id="2147483707" r:id="rId25"/>
    <p:sldLayoutId id="2147483708" r:id="rId26"/>
    <p:sldLayoutId id="2147483661" r:id="rId27"/>
    <p:sldLayoutId id="2147483681" r:id="rId28"/>
    <p:sldLayoutId id="2147483711" r:id="rId29"/>
    <p:sldLayoutId id="2147483686" r:id="rId30"/>
    <p:sldLayoutId id="2147483682" r:id="rId31"/>
    <p:sldLayoutId id="2147483662" r:id="rId32"/>
    <p:sldLayoutId id="2147483672" r:id="rId33"/>
    <p:sldLayoutId id="2147483684" r:id="rId34"/>
    <p:sldLayoutId id="2147483689" r:id="rId35"/>
    <p:sldLayoutId id="2147483663" r:id="rId36"/>
    <p:sldLayoutId id="2147483691" r:id="rId37"/>
    <p:sldLayoutId id="2147483692" r:id="rId38"/>
    <p:sldLayoutId id="2147483693" r:id="rId39"/>
    <p:sldLayoutId id="2147483651" r:id="rId40"/>
    <p:sldLayoutId id="2147483668" r:id="rId41"/>
    <p:sldLayoutId id="2147483669" r:id="rId42"/>
    <p:sldLayoutId id="2147483670" r:id="rId43"/>
    <p:sldLayoutId id="2147483671" r:id="rId4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vo" panose="02020502070400060406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D14C7B-B8AA-3748-8A78-719D8D265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330" y="1"/>
            <a:ext cx="10515600" cy="10744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9BBD0-96E3-7A42-887C-80323F20C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9FF16B-21C4-1847-B4A7-ED43490078C8}"/>
              </a:ext>
            </a:extLst>
          </p:cNvPr>
          <p:cNvSpPr/>
          <p:nvPr userDrawn="1"/>
        </p:nvSpPr>
        <p:spPr>
          <a:xfrm>
            <a:off x="0" y="6176964"/>
            <a:ext cx="12192000" cy="681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EA41225F-A7EA-944D-963D-DFF07CB1D10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4647" y="6258474"/>
            <a:ext cx="1566097" cy="54259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197E045-EBDF-434F-8527-7E72FBAE9DA2}"/>
              </a:ext>
            </a:extLst>
          </p:cNvPr>
          <p:cNvCxnSpPr>
            <a:cxnSpLocks/>
          </p:cNvCxnSpPr>
          <p:nvPr userDrawn="1"/>
        </p:nvCxnSpPr>
        <p:spPr>
          <a:xfrm>
            <a:off x="11551590" y="6505036"/>
            <a:ext cx="0" cy="9776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EFFC7CB8-BF0D-C746-9845-D49489C8393B}"/>
              </a:ext>
            </a:extLst>
          </p:cNvPr>
          <p:cNvSpPr txBox="1">
            <a:spLocks/>
          </p:cNvSpPr>
          <p:nvPr userDrawn="1"/>
        </p:nvSpPr>
        <p:spPr>
          <a:xfrm>
            <a:off x="11313646" y="6369227"/>
            <a:ext cx="631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C0B02D-A95A-8045-A56D-C16A10C3978B}" type="slidenum">
              <a:rPr lang="en-US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908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906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vo" panose="02020502070400060406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diagramDrawing" Target="../diagrams/drawing1.xml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7.pn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16.png"/><Relationship Id="rId15" Type="http://schemas.openxmlformats.org/officeDocument/2006/relationships/image" Target="../media/image21.jpg"/><Relationship Id="rId10" Type="http://schemas.openxmlformats.org/officeDocument/2006/relationships/diagramLayout" Target="../diagrams/layout1.xml"/><Relationship Id="rId4" Type="http://schemas.openxmlformats.org/officeDocument/2006/relationships/image" Target="../media/image15.png"/><Relationship Id="rId9" Type="http://schemas.openxmlformats.org/officeDocument/2006/relationships/diagramData" Target="../diagrams/data1.xml"/><Relationship Id="rId1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diagramLayout" Target="../diagrams/layout2.xml"/><Relationship Id="rId7" Type="http://schemas.openxmlformats.org/officeDocument/2006/relationships/image" Target="../media/image2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756F4A-3948-4E63-AA0E-F370574B09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006" y="906149"/>
            <a:ext cx="1790949" cy="620595"/>
          </a:xfrm>
          <a:prstGeom prst="rect">
            <a:avLst/>
          </a:prstGeom>
        </p:spPr>
      </p:pic>
      <p:sp>
        <p:nvSpPr>
          <p:cNvPr id="53" name="Title 1">
            <a:extLst>
              <a:ext uri="{FF2B5EF4-FFF2-40B4-BE49-F238E27FC236}">
                <a16:creationId xmlns:a16="http://schemas.microsoft.com/office/drawing/2014/main" id="{F3727854-71BA-4554-A40E-8D8CA599F75C}"/>
              </a:ext>
            </a:extLst>
          </p:cNvPr>
          <p:cNvSpPr txBox="1">
            <a:spLocks/>
          </p:cNvSpPr>
          <p:nvPr/>
        </p:nvSpPr>
        <p:spPr>
          <a:xfrm>
            <a:off x="195165" y="58094"/>
            <a:ext cx="10515600" cy="10744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vo" panose="02020502070400060406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/>
              <a:t>BV’s </a:t>
            </a:r>
            <a:r>
              <a:rPr lang="en-US" sz="3200" b="1" dirty="0"/>
              <a:t>Impact Platform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Ovo" panose="02020502070400060406" pitchFamily="18" charset="0"/>
              <a:ea typeface="+mj-ea"/>
              <a:cs typeface="+mj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C59910-C095-4421-B833-7BB8A6781A35}"/>
              </a:ext>
            </a:extLst>
          </p:cNvPr>
          <p:cNvGrpSpPr/>
          <p:nvPr/>
        </p:nvGrpSpPr>
        <p:grpSpPr>
          <a:xfrm>
            <a:off x="50514" y="1510899"/>
            <a:ext cx="11912597" cy="3901200"/>
            <a:chOff x="-149828" y="1453225"/>
            <a:chExt cx="12462973" cy="459867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2F984F6-5B9E-440B-806F-D24067C203EB}"/>
                </a:ext>
              </a:extLst>
            </p:cNvPr>
            <p:cNvSpPr txBox="1"/>
            <p:nvPr/>
          </p:nvSpPr>
          <p:spPr>
            <a:xfrm>
              <a:off x="-149828" y="1453225"/>
              <a:ext cx="3261673" cy="326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If we provide….</a:t>
              </a:r>
            </a:p>
          </p:txBody>
        </p:sp>
        <p:sp>
          <p:nvSpPr>
            <p:cNvPr id="25" name="object 16">
              <a:extLst>
                <a:ext uri="{FF2B5EF4-FFF2-40B4-BE49-F238E27FC236}">
                  <a16:creationId xmlns:a16="http://schemas.microsoft.com/office/drawing/2014/main" id="{C0EC690A-6ABA-466D-AECC-9BA0A51281C5}"/>
                </a:ext>
              </a:extLst>
            </p:cNvPr>
            <p:cNvSpPr/>
            <p:nvPr/>
          </p:nvSpPr>
          <p:spPr>
            <a:xfrm>
              <a:off x="4586905" y="2070851"/>
              <a:ext cx="417635" cy="3981053"/>
            </a:xfrm>
            <a:custGeom>
              <a:avLst/>
              <a:gdLst/>
              <a:ahLst/>
              <a:cxnLst/>
              <a:rect l="l" t="t" r="r" b="b"/>
              <a:pathLst>
                <a:path w="885189" h="3300729">
                  <a:moveTo>
                    <a:pt x="0" y="0"/>
                  </a:moveTo>
                  <a:lnTo>
                    <a:pt x="71749" y="964"/>
                  </a:lnTo>
                  <a:lnTo>
                    <a:pt x="139813" y="3758"/>
                  </a:lnTo>
                  <a:lnTo>
                    <a:pt x="203280" y="8228"/>
                  </a:lnTo>
                  <a:lnTo>
                    <a:pt x="261240" y="14224"/>
                  </a:lnTo>
                  <a:lnTo>
                    <a:pt x="312781" y="21593"/>
                  </a:lnTo>
                  <a:lnTo>
                    <a:pt x="356994" y="30183"/>
                  </a:lnTo>
                  <a:lnTo>
                    <a:pt x="419790" y="50421"/>
                  </a:lnTo>
                  <a:lnTo>
                    <a:pt x="442341" y="73723"/>
                  </a:lnTo>
                  <a:lnTo>
                    <a:pt x="442341" y="1576387"/>
                  </a:lnTo>
                  <a:lnTo>
                    <a:pt x="448130" y="1588345"/>
                  </a:lnTo>
                  <a:lnTo>
                    <a:pt x="491714" y="1610267"/>
                  </a:lnTo>
                  <a:lnTo>
                    <a:pt x="571900" y="1628517"/>
                  </a:lnTo>
                  <a:lnTo>
                    <a:pt x="623441" y="1635886"/>
                  </a:lnTo>
                  <a:lnTo>
                    <a:pt x="681401" y="1641882"/>
                  </a:lnTo>
                  <a:lnTo>
                    <a:pt x="744868" y="1646352"/>
                  </a:lnTo>
                  <a:lnTo>
                    <a:pt x="812932" y="1649146"/>
                  </a:lnTo>
                  <a:lnTo>
                    <a:pt x="884682" y="1650111"/>
                  </a:lnTo>
                  <a:lnTo>
                    <a:pt x="812932" y="1651075"/>
                  </a:lnTo>
                  <a:lnTo>
                    <a:pt x="744868" y="1653869"/>
                  </a:lnTo>
                  <a:lnTo>
                    <a:pt x="681401" y="1658339"/>
                  </a:lnTo>
                  <a:lnTo>
                    <a:pt x="623441" y="1664335"/>
                  </a:lnTo>
                  <a:lnTo>
                    <a:pt x="571900" y="1671704"/>
                  </a:lnTo>
                  <a:lnTo>
                    <a:pt x="527687" y="1680294"/>
                  </a:lnTo>
                  <a:lnTo>
                    <a:pt x="464891" y="1700532"/>
                  </a:lnTo>
                  <a:lnTo>
                    <a:pt x="442341" y="1723834"/>
                  </a:lnTo>
                  <a:lnTo>
                    <a:pt x="442341" y="3226498"/>
                  </a:lnTo>
                  <a:lnTo>
                    <a:pt x="436551" y="3238456"/>
                  </a:lnTo>
                  <a:lnTo>
                    <a:pt x="392967" y="3260378"/>
                  </a:lnTo>
                  <a:lnTo>
                    <a:pt x="312781" y="3278628"/>
                  </a:lnTo>
                  <a:lnTo>
                    <a:pt x="261240" y="3285997"/>
                  </a:lnTo>
                  <a:lnTo>
                    <a:pt x="203280" y="3291993"/>
                  </a:lnTo>
                  <a:lnTo>
                    <a:pt x="139813" y="3296463"/>
                  </a:lnTo>
                  <a:lnTo>
                    <a:pt x="71749" y="3299257"/>
                  </a:lnTo>
                  <a:lnTo>
                    <a:pt x="0" y="3300222"/>
                  </a:lnTo>
                </a:path>
              </a:pathLst>
            </a:custGeom>
            <a:ln w="9525">
              <a:solidFill>
                <a:srgbClr val="61868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B168B09-94DB-49CA-A447-DC302D831E5A}"/>
                </a:ext>
              </a:extLst>
            </p:cNvPr>
            <p:cNvSpPr txBox="1"/>
            <p:nvPr/>
          </p:nvSpPr>
          <p:spPr>
            <a:xfrm>
              <a:off x="4933949" y="2537200"/>
              <a:ext cx="5158845" cy="544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By working with our partners to advance positive impact in each of our impact sectors: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B72853B-4B32-4396-A071-26AE35658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977042" y="3120546"/>
              <a:ext cx="990051" cy="981951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B18A3D6-88D8-4002-99F8-E7AA92E03CE3}"/>
                </a:ext>
              </a:extLst>
            </p:cNvPr>
            <p:cNvSpPr txBox="1"/>
            <p:nvPr/>
          </p:nvSpPr>
          <p:spPr>
            <a:xfrm>
              <a:off x="5794957" y="4066887"/>
              <a:ext cx="137849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Oceans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CA8816D-4DDE-42A7-B897-799F64A8D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7788149" y="3100329"/>
              <a:ext cx="990051" cy="96655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27ED765-309F-45BB-A923-7E1B61518D96}"/>
                </a:ext>
              </a:extLst>
            </p:cNvPr>
            <p:cNvSpPr txBox="1"/>
            <p:nvPr/>
          </p:nvSpPr>
          <p:spPr>
            <a:xfrm>
              <a:off x="7836983" y="4076356"/>
              <a:ext cx="99005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Climate &amp; Energy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EE7EC8F-4B49-44CC-9C20-D9D5ABD44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6003313" y="4553496"/>
              <a:ext cx="1028847" cy="102042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958A84E-048E-4B77-A2E1-A2567833481B}"/>
                </a:ext>
              </a:extLst>
            </p:cNvPr>
            <p:cNvSpPr txBox="1"/>
            <p:nvPr/>
          </p:nvSpPr>
          <p:spPr>
            <a:xfrm>
              <a:off x="5777820" y="5597137"/>
              <a:ext cx="138289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Food &amp; Agriculture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37B39EE-E0CC-4AC0-90FB-961507E1D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7783832" y="4540142"/>
              <a:ext cx="1086053" cy="1077165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BC08CF9-5640-41D0-9479-4A0828A5513C}"/>
                </a:ext>
              </a:extLst>
            </p:cNvPr>
            <p:cNvSpPr/>
            <p:nvPr/>
          </p:nvSpPr>
          <p:spPr>
            <a:xfrm>
              <a:off x="7530372" y="5624389"/>
              <a:ext cx="1592971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Community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21EE2FE-7173-499F-9817-CE7DF4AA789D}"/>
                </a:ext>
              </a:extLst>
            </p:cNvPr>
            <p:cNvSpPr txBox="1"/>
            <p:nvPr/>
          </p:nvSpPr>
          <p:spPr>
            <a:xfrm>
              <a:off x="6006814" y="1477035"/>
              <a:ext cx="2863071" cy="326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Gill Sans MT" panose="020B0502020104020203" pitchFamily="34" charset="0"/>
                  <a:ea typeface="Open Sans Light" panose="020B0306030504020204" pitchFamily="34" charset="0"/>
                  <a:cs typeface="Calibri" panose="020F0502020204030204" pitchFamily="34" charset="0"/>
                </a:rPr>
                <a:t>We will advance our mission of…</a:t>
              </a:r>
            </a:p>
          </p:txBody>
        </p:sp>
        <p:sp>
          <p:nvSpPr>
            <p:cNvPr id="44" name="object 9">
              <a:extLst>
                <a:ext uri="{FF2B5EF4-FFF2-40B4-BE49-F238E27FC236}">
                  <a16:creationId xmlns:a16="http://schemas.microsoft.com/office/drawing/2014/main" id="{BA677BB2-A90D-4AB2-8598-2EF150C715C8}"/>
                </a:ext>
              </a:extLst>
            </p:cNvPr>
            <p:cNvSpPr txBox="1"/>
            <p:nvPr/>
          </p:nvSpPr>
          <p:spPr>
            <a:xfrm>
              <a:off x="5644128" y="1996844"/>
              <a:ext cx="3738486" cy="279891"/>
            </a:xfrm>
            <a:prstGeom prst="rect">
              <a:avLst/>
            </a:prstGeom>
          </p:spPr>
          <p:txBody>
            <a:bodyPr vert="horz" wrap="square" lIns="0" tIns="2864" rIns="0" bIns="0" rtlCol="0">
              <a:spAutoFit/>
            </a:bodyPr>
            <a:lstStyle/>
            <a:p>
              <a:pPr marL="3014" marR="1206" lvl="0" indent="0" algn="l" defTabSz="914400" rtl="0" eaLnBrk="1" fontAlgn="auto" latinLnBrk="0" hangingPunct="1">
                <a:lnSpc>
                  <a:spcPct val="100000"/>
                </a:lnSpc>
                <a:spcBef>
                  <a:spcPts val="2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1" i="0" u="none" strike="noStrike" kern="1200" cap="none" spc="-2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 "/>
                  <a:ea typeface="+mn-ea"/>
                  <a:cs typeface="Ovo"/>
                </a:rPr>
                <a:t>Shifting</a:t>
              </a:r>
              <a:r>
                <a:rPr kumimoji="0" sz="1800" b="1" i="0" u="none" strike="noStrike" kern="1200" cap="none" spc="-5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 "/>
                  <a:ea typeface="+mn-ea"/>
                  <a:cs typeface="Ovo"/>
                </a:rPr>
                <a:t> </a:t>
              </a:r>
              <a:r>
                <a:rPr kumimoji="0" sz="1800" b="1" i="0" u="none" strike="noStrike" kern="1200" cap="none" spc="-2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 "/>
                  <a:ea typeface="+mn-ea"/>
                  <a:cs typeface="Ovo"/>
                </a:rPr>
                <a:t>markets</a:t>
              </a:r>
              <a:r>
                <a:rPr kumimoji="0" sz="1800" b="1" i="0" u="none" strike="noStrike" kern="1200" cap="none" spc="-8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 "/>
                  <a:ea typeface="+mn-ea"/>
                  <a:cs typeface="Ovo"/>
                </a:rPr>
                <a:t> </a:t>
              </a:r>
              <a:r>
                <a:rPr kumimoji="0" sz="1800" b="1" i="0" u="none" strike="noStrike" kern="1200" cap="none" spc="-2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 "/>
                  <a:ea typeface="+mn-ea"/>
                  <a:cs typeface="Ovo"/>
                </a:rPr>
                <a:t>&amp; </a:t>
              </a:r>
              <a:r>
                <a:rPr kumimoji="0" sz="1800" b="1" i="0" u="none" strike="noStrike" kern="1200" cap="none" spc="-265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 "/>
                  <a:ea typeface="+mn-ea"/>
                  <a:cs typeface="Ovo"/>
                </a:rPr>
                <a:t> </a:t>
              </a:r>
              <a:r>
                <a:rPr kumimoji="0" sz="1800" b="1" i="0" u="none" strike="noStrike" kern="1200" cap="none" spc="-2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 "/>
                  <a:ea typeface="+mn-ea"/>
                  <a:cs typeface="Ovo"/>
                </a:rPr>
                <a:t>minds for good</a:t>
              </a:r>
              <a:r>
                <a:rPr kumimoji="0" lang="en-US" sz="1800" b="1" i="0" u="none" strike="noStrike" kern="1200" cap="none" spc="-2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 "/>
                  <a:ea typeface="+mn-ea"/>
                  <a:cs typeface="Ovo"/>
                </a:rPr>
                <a:t>.</a:t>
              </a:r>
              <a:endPara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"/>
                <a:ea typeface="+mn-ea"/>
                <a:cs typeface="Ovo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A04841F-D88A-4C9A-8FA7-18DDEF9F8D24}"/>
                </a:ext>
              </a:extLst>
            </p:cNvPr>
            <p:cNvSpPr txBox="1"/>
            <p:nvPr/>
          </p:nvSpPr>
          <p:spPr>
            <a:xfrm>
              <a:off x="10051204" y="1454078"/>
              <a:ext cx="2261941" cy="326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Gill Sans MT" panose="020B050202010402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With a vision for…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2D71EB6-FF21-4969-9A84-FF22A2D34939}"/>
                </a:ext>
              </a:extLst>
            </p:cNvPr>
            <p:cNvGrpSpPr/>
            <p:nvPr/>
          </p:nvGrpSpPr>
          <p:grpSpPr>
            <a:xfrm>
              <a:off x="10540956" y="3245098"/>
              <a:ext cx="1567781" cy="1270919"/>
              <a:chOff x="2767911" y="1107744"/>
              <a:chExt cx="2330642" cy="774009"/>
            </a:xfrm>
          </p:grpSpPr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id="{CFB74B26-B93A-48CE-9FF6-5426F10D2123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767911" y="1485866"/>
                <a:ext cx="2330642" cy="395887"/>
              </a:xfrm>
              <a:prstGeom prst="rect">
                <a:avLst/>
              </a:prstGeom>
            </p:spPr>
          </p:pic>
          <p:sp>
            <p:nvSpPr>
              <p:cNvPr id="48" name="object 11">
                <a:extLst>
                  <a:ext uri="{FF2B5EF4-FFF2-40B4-BE49-F238E27FC236}">
                    <a16:creationId xmlns:a16="http://schemas.microsoft.com/office/drawing/2014/main" id="{569FF0FD-1B4E-46F0-916F-2BE9A7817645}"/>
                  </a:ext>
                </a:extLst>
              </p:cNvPr>
              <p:cNvSpPr txBox="1"/>
              <p:nvPr/>
            </p:nvSpPr>
            <p:spPr>
              <a:xfrm>
                <a:off x="3047731" y="1107744"/>
                <a:ext cx="2048149" cy="339154"/>
              </a:xfrm>
              <a:prstGeom prst="rect">
                <a:avLst/>
              </a:prstGeom>
            </p:spPr>
            <p:txBody>
              <a:bodyPr vert="horz" wrap="square" lIns="0" tIns="2864" rIns="0" bIns="0" rtlCol="0">
                <a:spAutoFit/>
              </a:bodyPr>
              <a:lstStyle/>
              <a:p>
                <a:pPr marL="3014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23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800" b="1" i="0" u="none" strike="noStrike" kern="1200" cap="none" spc="-2" normalizeH="0" baseline="0" noProof="0" dirty="0">
                    <a:ln>
                      <a:noFill/>
                    </a:ln>
                    <a:solidFill>
                      <a:srgbClr val="4E5363"/>
                    </a:solidFill>
                    <a:effectLst/>
                    <a:uLnTx/>
                    <a:uFillTx/>
                    <a:latin typeface="Calibri "/>
                    <a:ea typeface="+mn-ea"/>
                    <a:cs typeface="Ovo"/>
                  </a:rPr>
                  <a:t>A</a:t>
                </a:r>
                <a:r>
                  <a:rPr kumimoji="0" sz="1800" b="1" i="0" u="none" strike="noStrike" kern="1200" cap="none" spc="-5" normalizeH="0" baseline="0" noProof="0" dirty="0">
                    <a:ln>
                      <a:noFill/>
                    </a:ln>
                    <a:solidFill>
                      <a:srgbClr val="4E5363"/>
                    </a:solidFill>
                    <a:effectLst/>
                    <a:uLnTx/>
                    <a:uFillTx/>
                    <a:latin typeface="Calibri "/>
                    <a:ea typeface="+mn-ea"/>
                    <a:cs typeface="Ovo"/>
                  </a:rPr>
                  <a:t> </a:t>
                </a:r>
                <a:r>
                  <a:rPr kumimoji="0" sz="1800" b="1" i="0" u="none" strike="noStrike" kern="1200" cap="none" spc="-2" normalizeH="0" baseline="0" noProof="0" dirty="0">
                    <a:ln>
                      <a:noFill/>
                    </a:ln>
                    <a:solidFill>
                      <a:srgbClr val="4E5363"/>
                    </a:solidFill>
                    <a:effectLst/>
                    <a:uLnTx/>
                    <a:uFillTx/>
                    <a:latin typeface="Calibri "/>
                    <a:ea typeface="+mn-ea"/>
                    <a:cs typeface="Ovo"/>
                  </a:rPr>
                  <a:t>humane</a:t>
                </a:r>
                <a:r>
                  <a:rPr kumimoji="0" sz="1800" b="1" i="0" u="none" strike="noStrike" kern="1200" cap="none" spc="-4" normalizeH="0" baseline="0" noProof="0" dirty="0">
                    <a:ln>
                      <a:noFill/>
                    </a:ln>
                    <a:solidFill>
                      <a:srgbClr val="4E5363"/>
                    </a:solidFill>
                    <a:effectLst/>
                    <a:uLnTx/>
                    <a:uFillTx/>
                    <a:latin typeface="Calibri "/>
                    <a:ea typeface="+mn-ea"/>
                    <a:cs typeface="Ovo"/>
                  </a:rPr>
                  <a:t> </a:t>
                </a:r>
                <a:r>
                  <a:rPr kumimoji="0" sz="1800" b="1" i="0" u="none" strike="noStrike" kern="1200" cap="none" spc="-2" normalizeH="0" baseline="0" noProof="0" dirty="0">
                    <a:ln>
                      <a:noFill/>
                    </a:ln>
                    <a:solidFill>
                      <a:srgbClr val="4E5363"/>
                    </a:solidFill>
                    <a:effectLst/>
                    <a:uLnTx/>
                    <a:uFillTx/>
                    <a:latin typeface="Calibri "/>
                    <a:ea typeface="+mn-ea"/>
                    <a:cs typeface="Ovo"/>
                  </a:rPr>
                  <a:t>&amp;</a:t>
                </a:r>
                <a:r>
                  <a:rPr kumimoji="0" sz="1800" b="1" i="0" u="none" strike="noStrike" kern="1200" cap="none" spc="-5" normalizeH="0" baseline="0" noProof="0" dirty="0">
                    <a:ln>
                      <a:noFill/>
                    </a:ln>
                    <a:solidFill>
                      <a:srgbClr val="4E5363"/>
                    </a:solidFill>
                    <a:effectLst/>
                    <a:uLnTx/>
                    <a:uFillTx/>
                    <a:latin typeface="Calibri "/>
                    <a:ea typeface="+mn-ea"/>
                    <a:cs typeface="Ovo"/>
                  </a:rPr>
                  <a:t> </a:t>
                </a:r>
                <a:r>
                  <a:rPr kumimoji="0" sz="1800" b="1" i="0" u="none" strike="noStrike" kern="1200" cap="none" spc="-2" normalizeH="0" baseline="0" noProof="0" dirty="0">
                    <a:ln>
                      <a:noFill/>
                    </a:ln>
                    <a:solidFill>
                      <a:srgbClr val="4E5363"/>
                    </a:solidFill>
                    <a:effectLst/>
                    <a:uLnTx/>
                    <a:uFillTx/>
                    <a:latin typeface="Calibri "/>
                    <a:ea typeface="+mn-ea"/>
                    <a:cs typeface="Ovo"/>
                  </a:rPr>
                  <a:t>healthy</a:t>
                </a:r>
                <a:endParaRPr kumimoji="0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"/>
                  <a:ea typeface="+mn-ea"/>
                  <a:cs typeface="Ovo"/>
                </a:endParaRPr>
              </a:p>
            </p:txBody>
          </p:sp>
        </p:grpSp>
        <p:sp>
          <p:nvSpPr>
            <p:cNvPr id="50" name="object 16">
              <a:extLst>
                <a:ext uri="{FF2B5EF4-FFF2-40B4-BE49-F238E27FC236}">
                  <a16:creationId xmlns:a16="http://schemas.microsoft.com/office/drawing/2014/main" id="{0C0EB582-5A73-4386-910E-37F8B218F7E8}"/>
                </a:ext>
              </a:extLst>
            </p:cNvPr>
            <p:cNvSpPr/>
            <p:nvPr/>
          </p:nvSpPr>
          <p:spPr>
            <a:xfrm>
              <a:off x="10051204" y="2070852"/>
              <a:ext cx="417635" cy="3981052"/>
            </a:xfrm>
            <a:custGeom>
              <a:avLst/>
              <a:gdLst/>
              <a:ahLst/>
              <a:cxnLst/>
              <a:rect l="l" t="t" r="r" b="b"/>
              <a:pathLst>
                <a:path w="885189" h="3300729">
                  <a:moveTo>
                    <a:pt x="0" y="0"/>
                  </a:moveTo>
                  <a:lnTo>
                    <a:pt x="71749" y="964"/>
                  </a:lnTo>
                  <a:lnTo>
                    <a:pt x="139813" y="3758"/>
                  </a:lnTo>
                  <a:lnTo>
                    <a:pt x="203280" y="8228"/>
                  </a:lnTo>
                  <a:lnTo>
                    <a:pt x="261240" y="14224"/>
                  </a:lnTo>
                  <a:lnTo>
                    <a:pt x="312781" y="21593"/>
                  </a:lnTo>
                  <a:lnTo>
                    <a:pt x="356994" y="30183"/>
                  </a:lnTo>
                  <a:lnTo>
                    <a:pt x="419790" y="50421"/>
                  </a:lnTo>
                  <a:lnTo>
                    <a:pt x="442341" y="73723"/>
                  </a:lnTo>
                  <a:lnTo>
                    <a:pt x="442341" y="1576387"/>
                  </a:lnTo>
                  <a:lnTo>
                    <a:pt x="448130" y="1588345"/>
                  </a:lnTo>
                  <a:lnTo>
                    <a:pt x="491714" y="1610267"/>
                  </a:lnTo>
                  <a:lnTo>
                    <a:pt x="571900" y="1628517"/>
                  </a:lnTo>
                  <a:lnTo>
                    <a:pt x="623441" y="1635886"/>
                  </a:lnTo>
                  <a:lnTo>
                    <a:pt x="681401" y="1641882"/>
                  </a:lnTo>
                  <a:lnTo>
                    <a:pt x="744868" y="1646352"/>
                  </a:lnTo>
                  <a:lnTo>
                    <a:pt x="812932" y="1649146"/>
                  </a:lnTo>
                  <a:lnTo>
                    <a:pt x="884682" y="1650111"/>
                  </a:lnTo>
                  <a:lnTo>
                    <a:pt x="812932" y="1651075"/>
                  </a:lnTo>
                  <a:lnTo>
                    <a:pt x="744868" y="1653869"/>
                  </a:lnTo>
                  <a:lnTo>
                    <a:pt x="681401" y="1658339"/>
                  </a:lnTo>
                  <a:lnTo>
                    <a:pt x="623441" y="1664335"/>
                  </a:lnTo>
                  <a:lnTo>
                    <a:pt x="571900" y="1671704"/>
                  </a:lnTo>
                  <a:lnTo>
                    <a:pt x="527687" y="1680294"/>
                  </a:lnTo>
                  <a:lnTo>
                    <a:pt x="464891" y="1700532"/>
                  </a:lnTo>
                  <a:lnTo>
                    <a:pt x="442341" y="1723834"/>
                  </a:lnTo>
                  <a:lnTo>
                    <a:pt x="442341" y="3226498"/>
                  </a:lnTo>
                  <a:lnTo>
                    <a:pt x="436551" y="3238456"/>
                  </a:lnTo>
                  <a:lnTo>
                    <a:pt x="392967" y="3260378"/>
                  </a:lnTo>
                  <a:lnTo>
                    <a:pt x="312781" y="3278628"/>
                  </a:lnTo>
                  <a:lnTo>
                    <a:pt x="261240" y="3285997"/>
                  </a:lnTo>
                  <a:lnTo>
                    <a:pt x="203280" y="3291993"/>
                  </a:lnTo>
                  <a:lnTo>
                    <a:pt x="139813" y="3296463"/>
                  </a:lnTo>
                  <a:lnTo>
                    <a:pt x="71749" y="3299257"/>
                  </a:lnTo>
                  <a:lnTo>
                    <a:pt x="0" y="3300222"/>
                  </a:lnTo>
                </a:path>
              </a:pathLst>
            </a:custGeom>
            <a:ln w="9525">
              <a:solidFill>
                <a:srgbClr val="61868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aphicFrame>
          <p:nvGraphicFramePr>
            <p:cNvPr id="54" name="Diagram 53">
              <a:extLst>
                <a:ext uri="{FF2B5EF4-FFF2-40B4-BE49-F238E27FC236}">
                  <a16:creationId xmlns:a16="http://schemas.microsoft.com/office/drawing/2014/main" id="{3948EC9C-6EEE-4FF4-9554-B9DFEB88B2A9}"/>
                </a:ext>
              </a:extLst>
            </p:cNvPr>
            <p:cNvGraphicFramePr/>
            <p:nvPr/>
          </p:nvGraphicFramePr>
          <p:xfrm>
            <a:off x="-123186" y="2882676"/>
            <a:ext cx="2988514" cy="269124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818F746-437A-41CA-A800-ABA82D357484}"/>
                </a:ext>
              </a:extLst>
            </p:cNvPr>
            <p:cNvGrpSpPr/>
            <p:nvPr/>
          </p:nvGrpSpPr>
          <p:grpSpPr>
            <a:xfrm>
              <a:off x="3278137" y="2264725"/>
              <a:ext cx="1291543" cy="2239283"/>
              <a:chOff x="198371" y="2338273"/>
              <a:chExt cx="1103593" cy="2040601"/>
            </a:xfrm>
          </p:grpSpPr>
          <p:pic>
            <p:nvPicPr>
              <p:cNvPr id="52" name="Picture 51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61F59647-316B-4887-A5DA-8858C96C07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45179" y="3725109"/>
                <a:ext cx="1056785" cy="653765"/>
              </a:xfrm>
              <a:prstGeom prst="rect">
                <a:avLst/>
              </a:prstGeom>
            </p:spPr>
          </p:pic>
          <p:pic>
            <p:nvPicPr>
              <p:cNvPr id="56" name="Picture 55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D76A4E1B-6A83-496D-88BF-7719792417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98371" y="2338273"/>
                <a:ext cx="1056786" cy="607898"/>
              </a:xfrm>
              <a:prstGeom prst="rect">
                <a:avLst/>
              </a:prstGeom>
            </p:spPr>
          </p:pic>
        </p:grpSp>
        <p:sp>
          <p:nvSpPr>
            <p:cNvPr id="58" name="object 16">
              <a:extLst>
                <a:ext uri="{FF2B5EF4-FFF2-40B4-BE49-F238E27FC236}">
                  <a16:creationId xmlns:a16="http://schemas.microsoft.com/office/drawing/2014/main" id="{E7EF7E8D-0A17-4F45-8AED-401F9BB63378}"/>
                </a:ext>
              </a:extLst>
            </p:cNvPr>
            <p:cNvSpPr/>
            <p:nvPr/>
          </p:nvSpPr>
          <p:spPr>
            <a:xfrm>
              <a:off x="2693507" y="2070851"/>
              <a:ext cx="417635" cy="3981053"/>
            </a:xfrm>
            <a:custGeom>
              <a:avLst/>
              <a:gdLst/>
              <a:ahLst/>
              <a:cxnLst/>
              <a:rect l="l" t="t" r="r" b="b"/>
              <a:pathLst>
                <a:path w="885189" h="3300729">
                  <a:moveTo>
                    <a:pt x="0" y="0"/>
                  </a:moveTo>
                  <a:lnTo>
                    <a:pt x="71749" y="964"/>
                  </a:lnTo>
                  <a:lnTo>
                    <a:pt x="139813" y="3758"/>
                  </a:lnTo>
                  <a:lnTo>
                    <a:pt x="203280" y="8228"/>
                  </a:lnTo>
                  <a:lnTo>
                    <a:pt x="261240" y="14224"/>
                  </a:lnTo>
                  <a:lnTo>
                    <a:pt x="312781" y="21593"/>
                  </a:lnTo>
                  <a:lnTo>
                    <a:pt x="356994" y="30183"/>
                  </a:lnTo>
                  <a:lnTo>
                    <a:pt x="419790" y="50421"/>
                  </a:lnTo>
                  <a:lnTo>
                    <a:pt x="442341" y="73723"/>
                  </a:lnTo>
                  <a:lnTo>
                    <a:pt x="442341" y="1576387"/>
                  </a:lnTo>
                  <a:lnTo>
                    <a:pt x="448130" y="1588345"/>
                  </a:lnTo>
                  <a:lnTo>
                    <a:pt x="491714" y="1610267"/>
                  </a:lnTo>
                  <a:lnTo>
                    <a:pt x="571900" y="1628517"/>
                  </a:lnTo>
                  <a:lnTo>
                    <a:pt x="623441" y="1635886"/>
                  </a:lnTo>
                  <a:lnTo>
                    <a:pt x="681401" y="1641882"/>
                  </a:lnTo>
                  <a:lnTo>
                    <a:pt x="744868" y="1646352"/>
                  </a:lnTo>
                  <a:lnTo>
                    <a:pt x="812932" y="1649146"/>
                  </a:lnTo>
                  <a:lnTo>
                    <a:pt x="884682" y="1650111"/>
                  </a:lnTo>
                  <a:lnTo>
                    <a:pt x="812932" y="1651075"/>
                  </a:lnTo>
                  <a:lnTo>
                    <a:pt x="744868" y="1653869"/>
                  </a:lnTo>
                  <a:lnTo>
                    <a:pt x="681401" y="1658339"/>
                  </a:lnTo>
                  <a:lnTo>
                    <a:pt x="623441" y="1664335"/>
                  </a:lnTo>
                  <a:lnTo>
                    <a:pt x="571900" y="1671704"/>
                  </a:lnTo>
                  <a:lnTo>
                    <a:pt x="527687" y="1680294"/>
                  </a:lnTo>
                  <a:lnTo>
                    <a:pt x="464891" y="1700532"/>
                  </a:lnTo>
                  <a:lnTo>
                    <a:pt x="442341" y="1723834"/>
                  </a:lnTo>
                  <a:lnTo>
                    <a:pt x="442341" y="3226498"/>
                  </a:lnTo>
                  <a:lnTo>
                    <a:pt x="436551" y="3238456"/>
                  </a:lnTo>
                  <a:lnTo>
                    <a:pt x="392967" y="3260378"/>
                  </a:lnTo>
                  <a:lnTo>
                    <a:pt x="312781" y="3278628"/>
                  </a:lnTo>
                  <a:lnTo>
                    <a:pt x="261240" y="3285997"/>
                  </a:lnTo>
                  <a:lnTo>
                    <a:pt x="203280" y="3291993"/>
                  </a:lnTo>
                  <a:lnTo>
                    <a:pt x="139813" y="3296463"/>
                  </a:lnTo>
                  <a:lnTo>
                    <a:pt x="71749" y="3299257"/>
                  </a:lnTo>
                  <a:lnTo>
                    <a:pt x="0" y="3300222"/>
                  </a:lnTo>
                </a:path>
              </a:pathLst>
            </a:custGeom>
            <a:ln w="9525">
              <a:solidFill>
                <a:srgbClr val="61868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5684586-3214-4ACD-9DC1-EED4A49E65F2}"/>
                </a:ext>
              </a:extLst>
            </p:cNvPr>
            <p:cNvSpPr txBox="1"/>
            <p:nvPr/>
          </p:nvSpPr>
          <p:spPr>
            <a:xfrm>
              <a:off x="2238174" y="1453226"/>
              <a:ext cx="3261673" cy="326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Across our teams….</a:t>
              </a:r>
            </a:p>
          </p:txBody>
        </p:sp>
      </p:grpSp>
      <p:pic>
        <p:nvPicPr>
          <p:cNvPr id="40" name="Picture 2">
            <a:extLst>
              <a:ext uri="{FF2B5EF4-FFF2-40B4-BE49-F238E27FC236}">
                <a16:creationId xmlns:a16="http://schemas.microsoft.com/office/drawing/2014/main" id="{B16127C0-2199-47CE-B2C0-389B3D5CB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400" y="4669540"/>
            <a:ext cx="1456589" cy="40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543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D8AA9-997A-4F93-B5C4-24241BCC1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330" y="69930"/>
            <a:ext cx="10515600" cy="1074420"/>
          </a:xfrm>
        </p:spPr>
        <p:txBody>
          <a:bodyPr>
            <a:normAutofit/>
          </a:bodyPr>
          <a:lstStyle/>
          <a:p>
            <a:r>
              <a:rPr lang="en-US" sz="2800" b="1" dirty="0"/>
              <a:t>BV’s Impact Platform Activities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C8B220-A7AB-4935-92B2-FFC507A1010A}"/>
              </a:ext>
            </a:extLst>
          </p:cNvPr>
          <p:cNvSpPr txBox="1"/>
          <p:nvPr/>
        </p:nvSpPr>
        <p:spPr>
          <a:xfrm>
            <a:off x="354330" y="837537"/>
            <a:ext cx="11573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Across BV, teams employ a versatile spectrum of tools and resources to drive impact using three main activities:</a:t>
            </a: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B9CCADE9-5543-4EA5-8EDC-AABC1CACB23D}"/>
              </a:ext>
            </a:extLst>
          </p:cNvPr>
          <p:cNvSpPr txBox="1"/>
          <p:nvPr/>
        </p:nvSpPr>
        <p:spPr>
          <a:xfrm>
            <a:off x="3097530" y="1919368"/>
            <a:ext cx="5334635" cy="34833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227965" lvl="0" indent="0" algn="l" defTabSz="914400" rtl="0" eaLnBrk="1" fontAlgn="auto" latinLnBrk="0" hangingPunct="1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rgbClr val="65898C"/>
              </a:buClr>
              <a:buSzPct val="87500"/>
              <a:buFontTx/>
              <a:buNone/>
              <a:tabLst>
                <a:tab pos="186055" algn="l"/>
              </a:tabLst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Capital: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Providing</a:t>
            </a:r>
            <a:r>
              <a:rPr kumimoji="0" sz="1400" b="0" i="0" u="none" strike="noStrike" kern="1200" cap="none" spc="2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capital</a:t>
            </a: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across the capital spectrum (grants and investments)</a:t>
            </a:r>
            <a:r>
              <a:rPr kumimoji="0" sz="1400" b="0" i="0" u="none" strike="noStrike" kern="1200" cap="none" spc="20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</a:t>
            </a:r>
            <a:r>
              <a:rPr kumimoji="0" sz="1400" b="0" i="0" u="none" strike="noStrike" kern="1200" cap="none" spc="10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organizations</a:t>
            </a:r>
            <a:r>
              <a:rPr kumimoji="0" sz="1400" b="0" i="0" u="none" strike="noStrike" kern="1200" cap="none" spc="3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that</a:t>
            </a:r>
            <a:r>
              <a:rPr kumimoji="0" sz="1400" b="0" i="0" u="none" strike="noStrike" kern="1200" cap="none" spc="10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 </a:t>
            </a: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make</a:t>
            </a:r>
            <a:r>
              <a:rPr kumimoji="0" lang="en-US" sz="1400" b="0" i="0" u="none" strike="noStrike" kern="1200" cap="none" spc="10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kumimoji="0" lang="en-US" sz="1400" b="0" i="0" u="none" strike="noStrike" kern="1200" cap="none" spc="1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change</a:t>
            </a:r>
            <a:r>
              <a:rPr kumimoji="0" lang="en-US" sz="1400" b="0" i="0" u="none" strike="noStrike" kern="1200" cap="none" spc="1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happen</a:t>
            </a:r>
            <a:r>
              <a:rPr kumimoji="0" sz="1400" b="0" i="0" u="none" strike="noStrike" kern="1200" cap="none" spc="1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  <a:r>
              <a:rPr kumimoji="0" sz="1400" b="0" i="0" u="none" strike="noStrike" kern="1200" cap="none" spc="10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catalyzing</a:t>
            </a: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co-investment</a:t>
            </a:r>
            <a:r>
              <a:rPr kumimoji="0" sz="1400" b="0" i="0" u="none" strike="noStrike" kern="1200" cap="none" spc="1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</a:t>
            </a:r>
            <a:r>
              <a:rPr kumimoji="0" sz="1400" b="0" i="0" u="none" strike="noStrike" kern="1200" cap="none" spc="1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like-minded</a:t>
            </a:r>
            <a:r>
              <a:rPr kumimoji="0" sz="1400" b="0" i="0" u="none" strike="noStrike" kern="1200" cap="none" spc="20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groups</a:t>
            </a:r>
            <a:endParaRPr kumimoji="0" lang="en-US" sz="1400" b="0" i="0" u="none" strike="noStrike" kern="1200" cap="none" spc="-5" normalizeH="0" baseline="0" noProof="0" dirty="0">
              <a:ln>
                <a:noFill/>
              </a:ln>
              <a:solidFill>
                <a:srgbClr val="4E5464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065" marR="227965" lvl="0" indent="0" algn="l" defTabSz="914400" rtl="0" eaLnBrk="1" fontAlgn="auto" latinLnBrk="0" hangingPunct="1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rgbClr val="65898C"/>
              </a:buClr>
              <a:buSzPct val="87500"/>
              <a:buFontTx/>
              <a:buNone/>
              <a:tabLst>
                <a:tab pos="186055" algn="l"/>
              </a:tabLst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65898C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065" marR="161290" lvl="0" indent="0" algn="just" defTabSz="914400" rtl="0" eaLnBrk="1" fontAlgn="auto" latinLnBrk="0" hangingPunct="1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rgbClr val="65898C"/>
              </a:buClr>
              <a:buSzPct val="87500"/>
              <a:buFontTx/>
              <a:buNone/>
              <a:tabLst>
                <a:tab pos="186055" algn="l"/>
              </a:tabLst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Partner Support: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Helping </a:t>
            </a: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partners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succeed through mentorship, introductions, and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other</a:t>
            </a:r>
            <a:r>
              <a:rPr kumimoji="0" sz="1400" b="0" i="0" u="none" strike="noStrike" kern="1200" cap="none" spc="2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value</a:t>
            </a: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creation</a:t>
            </a:r>
            <a:r>
              <a:rPr kumimoji="0" sz="1400" b="0" i="0" u="none" strike="noStrike" kern="1200" cap="none" spc="2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tactics</a:t>
            </a:r>
            <a:endParaRPr kumimoji="0" lang="en-US" sz="1400" b="0" i="0" u="none" strike="noStrike" kern="1200" cap="none" spc="-5" normalizeH="0" baseline="0" noProof="0" dirty="0">
              <a:ln>
                <a:noFill/>
              </a:ln>
              <a:solidFill>
                <a:srgbClr val="4E5464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065" marR="161290" lvl="0" indent="0" algn="just" defTabSz="914400" rtl="0" eaLnBrk="1" fontAlgn="auto" latinLnBrk="0" hangingPunct="1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rgbClr val="65898C"/>
              </a:buClr>
              <a:buSzPct val="87500"/>
              <a:buFontTx/>
              <a:buNone/>
              <a:tabLst>
                <a:tab pos="186055" algn="l"/>
              </a:tabLst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65898C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065" marR="5080" lvl="0" indent="0" algn="l" defTabSz="914400" rtl="0" eaLnBrk="1" fontAlgn="auto" latinLnBrk="0" hangingPunct="1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rgbClr val="65898C"/>
              </a:buClr>
              <a:buSzPct val="87500"/>
              <a:buFontTx/>
              <a:buNone/>
              <a:tabLst>
                <a:tab pos="186055" algn="l"/>
              </a:tabLst>
              <a:defRPr/>
            </a:pPr>
            <a:r>
              <a:rPr kumimoji="0" lang="en-US" sz="1400" b="1" i="0" u="none" strike="noStrike" kern="1200" cap="none" spc="-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Amplification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kumimoji="0" sz="1400" b="1" i="0" u="none" strike="noStrike" kern="1200" cap="none" spc="-1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riving</a:t>
            </a:r>
            <a:r>
              <a:rPr kumimoji="0" sz="1400" b="0" i="0" u="none" strike="noStrike" kern="1200" cap="none" spc="2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awareness</a:t>
            </a: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engagement</a:t>
            </a:r>
            <a:r>
              <a:rPr kumimoji="0" sz="1400" b="0" i="0" u="none" strike="noStrike" kern="1200" cap="none" spc="30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among</a:t>
            </a:r>
            <a:r>
              <a:rPr kumimoji="0" sz="1400" b="0" i="0" u="none" strike="noStrike" kern="1200" cap="none" spc="10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decision</a:t>
            </a: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makers</a:t>
            </a:r>
            <a:r>
              <a:rPr kumimoji="0" sz="1400" b="0" i="0" u="none" strike="noStrike" kern="1200" cap="none" spc="20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  <a:r>
              <a:rPr kumimoji="0" sz="1400" b="0" i="0" u="none" strike="noStrike" kern="1200" cap="none" spc="1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kumimoji="0" sz="1400" b="0" i="0" u="none" strike="noStrike" kern="1200" cap="none" spc="1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public</a:t>
            </a: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through BV-led activities including</a:t>
            </a:r>
            <a:r>
              <a:rPr kumimoji="0" sz="1400" b="0" i="0" u="none" strike="noStrike" kern="1200" cap="none" spc="10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400" b="0" i="0" u="none" strike="noStrike" kern="1200" cap="none" spc="10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thought leadership, </a:t>
            </a: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policy advocacy,</a:t>
            </a:r>
            <a:r>
              <a:rPr kumimoji="0" sz="1400" b="0" i="0" u="none" strike="noStrike" kern="1200" cap="none" spc="2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coalition building, and strategic communication</a:t>
            </a:r>
            <a:r>
              <a:rPr kumimoji="0" sz="1400" b="0" i="0" u="none" strike="noStrike" kern="1200" cap="none" spc="3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4E546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campaigns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4E5464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C2DFA3C8-E79C-45F2-8160-857D5C5775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7851530"/>
              </p:ext>
            </p:extLst>
          </p:nvPr>
        </p:nvGraphicFramePr>
        <p:xfrm>
          <a:off x="8688532" y="1919368"/>
          <a:ext cx="3239308" cy="3338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CEDC9E3-2165-4427-BD50-5EB3AD50F3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419" y="3380227"/>
            <a:ext cx="1414934" cy="875329"/>
          </a:xfrm>
          <a:prstGeom prst="rect">
            <a:avLst/>
          </a:prstGeom>
        </p:spPr>
      </p:pic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65E8C3E3-A472-454F-AFD3-1DD58B197F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9420" y="2003059"/>
            <a:ext cx="1414935" cy="8139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9AD8A00-AAFE-462D-ADDF-F89F69A4E330}"/>
              </a:ext>
            </a:extLst>
          </p:cNvPr>
          <p:cNvSpPr txBox="1"/>
          <p:nvPr/>
        </p:nvSpPr>
        <p:spPr>
          <a:xfrm>
            <a:off x="580037" y="1454053"/>
            <a:ext cx="2078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5898C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BV Teams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E37365-1FD4-42B5-B909-9C83027382D5}"/>
              </a:ext>
            </a:extLst>
          </p:cNvPr>
          <p:cNvSpPr txBox="1"/>
          <p:nvPr/>
        </p:nvSpPr>
        <p:spPr>
          <a:xfrm>
            <a:off x="4350708" y="1454053"/>
            <a:ext cx="2735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5898C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BV Platform Activities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171258BB-5393-4BE3-9587-0B48D149D823}"/>
              </a:ext>
            </a:extLst>
          </p:cNvPr>
          <p:cNvSpPr/>
          <p:nvPr/>
        </p:nvSpPr>
        <p:spPr>
          <a:xfrm>
            <a:off x="2490954" y="1792607"/>
            <a:ext cx="402336" cy="4159170"/>
          </a:xfrm>
          <a:prstGeom prst="rightBrace">
            <a:avLst/>
          </a:prstGeom>
          <a:ln w="19050">
            <a:solidFill>
              <a:srgbClr val="66898C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E5464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6885B63-B1C9-4C5E-83D9-062D74017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66" y="4818807"/>
            <a:ext cx="1456589" cy="40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722235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Custom 4">
      <a:dk1>
        <a:srgbClr val="4E5464"/>
      </a:dk1>
      <a:lt1>
        <a:srgbClr val="F1F0E2"/>
      </a:lt1>
      <a:dk2>
        <a:srgbClr val="BA4430"/>
      </a:dk2>
      <a:lt2>
        <a:srgbClr val="A2AB89"/>
      </a:lt2>
      <a:accent1>
        <a:srgbClr val="D6D849"/>
      </a:accent1>
      <a:accent2>
        <a:srgbClr val="4E5464"/>
      </a:accent2>
      <a:accent3>
        <a:srgbClr val="F1F0E2"/>
      </a:accent3>
      <a:accent4>
        <a:srgbClr val="275477"/>
      </a:accent4>
      <a:accent5>
        <a:srgbClr val="65898C"/>
      </a:accent5>
      <a:accent6>
        <a:srgbClr val="BCB312"/>
      </a:accent6>
      <a:hlink>
        <a:srgbClr val="4E5464"/>
      </a:hlink>
      <a:folHlink>
        <a:srgbClr val="BA4430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V Presentation Template - Heavier Graphics (reduced)" id="{6FDF474F-FB1F-49CC-A626-F47FE3F108E9}" vid="{03E5176E-DC61-4F2C-BA19-5CB44B0D02CA}"/>
    </a:ext>
  </a:extLst>
</a:theme>
</file>

<file path=ppt/theme/theme2.xml><?xml version="1.0" encoding="utf-8"?>
<a:theme xmlns:a="http://schemas.openxmlformats.org/drawingml/2006/main" name="1_Theme1">
  <a:themeElements>
    <a:clrScheme name="Custom 4">
      <a:dk1>
        <a:srgbClr val="4E5464"/>
      </a:dk1>
      <a:lt1>
        <a:srgbClr val="F1F0E2"/>
      </a:lt1>
      <a:dk2>
        <a:srgbClr val="BA4430"/>
      </a:dk2>
      <a:lt2>
        <a:srgbClr val="A2AB89"/>
      </a:lt2>
      <a:accent1>
        <a:srgbClr val="D6D849"/>
      </a:accent1>
      <a:accent2>
        <a:srgbClr val="4E5464"/>
      </a:accent2>
      <a:accent3>
        <a:srgbClr val="F1F0E2"/>
      </a:accent3>
      <a:accent4>
        <a:srgbClr val="275477"/>
      </a:accent4>
      <a:accent5>
        <a:srgbClr val="65898C"/>
      </a:accent5>
      <a:accent6>
        <a:srgbClr val="BCB312"/>
      </a:accent6>
      <a:hlink>
        <a:srgbClr val="4E5464"/>
      </a:hlink>
      <a:folHlink>
        <a:srgbClr val="BA4430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V Presentation Template - Lighter Graphics (reduced).potx" id="{1A8B6990-F4A3-4271-A39A-3D213097C8B0}" vid="{7EE8E633-1FE4-4688-856E-1A32862323A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28C943B3BB9241BE82644B59ADD050" ma:contentTypeVersion="10" ma:contentTypeDescription="Create a new document." ma:contentTypeScope="" ma:versionID="b8ef5f0cc1dcfb53dcef76afad583889">
  <xsd:schema xmlns:xsd="http://www.w3.org/2001/XMLSchema" xmlns:xs="http://www.w3.org/2001/XMLSchema" xmlns:p="http://schemas.microsoft.com/office/2006/metadata/properties" xmlns:ns3="4201b122-8401-4eae-9641-e017e230f513" targetNamespace="http://schemas.microsoft.com/office/2006/metadata/properties" ma:root="true" ma:fieldsID="e98d384b2813fbc0cae5ce9643215f43" ns3:_="">
    <xsd:import namespace="4201b122-8401-4eae-9641-e017e230f51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01b122-8401-4eae-9641-e017e230f5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58BEA34-DFFD-4743-9DF1-5724E80055CB}">
  <ds:schemaRefs>
    <ds:schemaRef ds:uri="4201b122-8401-4eae-9641-e017e230f51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7576918-041B-497A-B34C-047815C435F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90675A6-EB56-4A3C-AEC4-B100D1D6031C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BV Presentation Template - Heavier Graphics (reduced)</Template>
  <TotalTime>2492</TotalTime>
  <Words>171</Words>
  <Application>Microsoft Office PowerPoint</Application>
  <PresentationFormat>Widescreen</PresentationFormat>
  <Paragraphs>28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11" baseType="lpstr">
      <vt:lpstr>Arial</vt:lpstr>
      <vt:lpstr>Calibri</vt:lpstr>
      <vt:lpstr>Calibri </vt:lpstr>
      <vt:lpstr>Gill Sans MT</vt:lpstr>
      <vt:lpstr>Open Sans</vt:lpstr>
      <vt:lpstr>Open Sans Light</vt:lpstr>
      <vt:lpstr>Ovo</vt:lpstr>
      <vt:lpstr>Theme1</vt:lpstr>
      <vt:lpstr>1_Theme1</vt:lpstr>
      <vt:lpstr>PowerPoint Presentation</vt:lpstr>
      <vt:lpstr>BV’s Impact Platform Activities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Joanna Cohen</dc:creator>
  <cp:lastModifiedBy>Joanna Cohen</cp:lastModifiedBy>
  <cp:revision>315</cp:revision>
  <dcterms:created xsi:type="dcterms:W3CDTF">2021-08-12T11:40:20Z</dcterms:created>
  <dcterms:modified xsi:type="dcterms:W3CDTF">2022-11-04T21:06:17Z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0x0101007428C943B3BB9241BE82644B59ADD050</vt:lpwstr>
  </property>
</Properties>
</file>