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8" autoAdjust="0"/>
    <p:restoredTop sz="94660"/>
  </p:normalViewPr>
  <p:slideViewPr>
    <p:cSldViewPr snapToGrid="0">
      <p:cViewPr>
        <p:scale>
          <a:sx n="150" d="100"/>
          <a:sy n="150" d="100"/>
        </p:scale>
        <p:origin x="-144" y="-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36ECCEF-4FE0-4A22-A1C1-B5DA29D9E2A0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4A834D4-DBCF-4921-B16D-7F50364CA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0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69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02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03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7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8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2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9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0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C45B7-BE46-4E02-824C-6DFB53DA4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A788-C9EC-43CD-83B4-7348B1EDD8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6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1243175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ID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78422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CA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965142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MO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113120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KY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391153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817164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NV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539131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WV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87109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VA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61098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MD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835091" y="3864028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DE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012771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GA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55599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277013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LA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16899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OK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68963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AZ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22643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UT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32427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TN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962499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AR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392571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KS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52715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CO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47549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NM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424949" y="5171690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AL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102355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NC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672283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SC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42211" y="452435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DC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7896" y="161052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AK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90350" y="5813687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HI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731543" y="5801595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TX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015936" y="5801595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FL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545168" y="131617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689856" y="1955095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VT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263980" y="1955095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NH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6975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WA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53522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MT</a:t>
            </a:r>
            <a:endParaRPr lang="en-US" sz="1839" dirty="0">
              <a:solidFill>
                <a:schemeClr val="tx1">
                  <a:lumMod val="50000"/>
                  <a:lumOff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50474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MI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983163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WI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06616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MN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127021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830069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ND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694332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261644" y="2595834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RI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281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OR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16115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OH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33444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IN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960933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IL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88422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IA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810831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SD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38320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WY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688626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PA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261137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NJ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833652" y="3246622"/>
            <a:ext cx="548640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39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CT</a:t>
            </a:r>
          </a:p>
        </p:txBody>
      </p:sp>
      <p:sp>
        <p:nvSpPr>
          <p:cNvPr id="6" name="Trapezoid 5"/>
          <p:cNvSpPr/>
          <p:nvPr/>
        </p:nvSpPr>
        <p:spPr>
          <a:xfrm rot="10800000">
            <a:off x="580362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 dirty="0">
              <a:solidFill>
                <a:prstClr val="white"/>
              </a:solidFill>
            </a:endParaRPr>
          </a:p>
        </p:txBody>
      </p:sp>
      <p:sp>
        <p:nvSpPr>
          <p:cNvPr id="7" name="Trapezoid 6"/>
          <p:cNvSpPr/>
          <p:nvPr/>
        </p:nvSpPr>
        <p:spPr>
          <a:xfrm>
            <a:off x="1148813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8" name="Trapezoid 7"/>
          <p:cNvSpPr/>
          <p:nvPr/>
        </p:nvSpPr>
        <p:spPr>
          <a:xfrm>
            <a:off x="1150833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 dirty="0">
              <a:solidFill>
                <a:prstClr val="white"/>
              </a:solidFill>
            </a:endParaRPr>
          </a:p>
        </p:txBody>
      </p:sp>
      <p:sp>
        <p:nvSpPr>
          <p:cNvPr id="9" name="Trapezoid 8"/>
          <p:cNvSpPr/>
          <p:nvPr/>
        </p:nvSpPr>
        <p:spPr>
          <a:xfrm rot="10800000">
            <a:off x="1151743" y="3088093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0" name="Trapezoid 9"/>
          <p:cNvSpPr/>
          <p:nvPr/>
        </p:nvSpPr>
        <p:spPr>
          <a:xfrm rot="10800000">
            <a:off x="1730937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1" name="Trapezoid 10"/>
          <p:cNvSpPr/>
          <p:nvPr/>
        </p:nvSpPr>
        <p:spPr>
          <a:xfrm>
            <a:off x="1724705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2" name="Trapezoid 11"/>
          <p:cNvSpPr/>
          <p:nvPr/>
        </p:nvSpPr>
        <p:spPr>
          <a:xfrm>
            <a:off x="2307732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3" name="Trapezoid 12"/>
          <p:cNvSpPr/>
          <p:nvPr/>
        </p:nvSpPr>
        <p:spPr>
          <a:xfrm rot="10800000">
            <a:off x="2302747" y="3088093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4" name="Trapezoid 13"/>
          <p:cNvSpPr/>
          <p:nvPr/>
        </p:nvSpPr>
        <p:spPr>
          <a:xfrm rot="10800000">
            <a:off x="2877989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5" name="Trapezoid 14"/>
          <p:cNvSpPr/>
          <p:nvPr/>
        </p:nvSpPr>
        <p:spPr>
          <a:xfrm>
            <a:off x="2875709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7" name="Trapezoid 16"/>
          <p:cNvSpPr/>
          <p:nvPr/>
        </p:nvSpPr>
        <p:spPr>
          <a:xfrm rot="10800000">
            <a:off x="3448671" y="3088093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8" name="Trapezoid 17"/>
          <p:cNvSpPr/>
          <p:nvPr/>
        </p:nvSpPr>
        <p:spPr>
          <a:xfrm>
            <a:off x="3454306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19" name="Trapezoid 18"/>
          <p:cNvSpPr/>
          <p:nvPr/>
        </p:nvSpPr>
        <p:spPr>
          <a:xfrm>
            <a:off x="4021633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0" name="Trapezoid 19"/>
          <p:cNvSpPr/>
          <p:nvPr/>
        </p:nvSpPr>
        <p:spPr>
          <a:xfrm rot="10800000">
            <a:off x="4594595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1" name="Trapezoid 20"/>
          <p:cNvSpPr/>
          <p:nvPr/>
        </p:nvSpPr>
        <p:spPr>
          <a:xfrm rot="10800000">
            <a:off x="4025883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2" name="Trapezoid 21"/>
          <p:cNvSpPr/>
          <p:nvPr/>
        </p:nvSpPr>
        <p:spPr>
          <a:xfrm>
            <a:off x="5167557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3" name="Trapezoid 22"/>
          <p:cNvSpPr/>
          <p:nvPr/>
        </p:nvSpPr>
        <p:spPr>
          <a:xfrm>
            <a:off x="4600763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4" name="Trapezoid 23"/>
          <p:cNvSpPr/>
          <p:nvPr/>
        </p:nvSpPr>
        <p:spPr>
          <a:xfrm rot="10800000">
            <a:off x="5740516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5" name="Trapezoid 24"/>
          <p:cNvSpPr/>
          <p:nvPr/>
        </p:nvSpPr>
        <p:spPr>
          <a:xfrm rot="10800000">
            <a:off x="5175375" y="2442739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6" name="Trapezoid 25"/>
          <p:cNvSpPr/>
          <p:nvPr/>
        </p:nvSpPr>
        <p:spPr>
          <a:xfrm>
            <a:off x="5171258" y="179992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7" name="Trapezoid 26"/>
          <p:cNvSpPr/>
          <p:nvPr/>
        </p:nvSpPr>
        <p:spPr>
          <a:xfrm>
            <a:off x="5451226" y="115800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28" name="Trapezoid 27"/>
          <p:cNvSpPr/>
          <p:nvPr/>
        </p:nvSpPr>
        <p:spPr>
          <a:xfrm rot="10800000">
            <a:off x="4601151" y="179992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 dirty="0">
              <a:solidFill>
                <a:prstClr val="white"/>
              </a:solidFill>
            </a:endParaRPr>
          </a:p>
        </p:txBody>
      </p:sp>
      <p:sp>
        <p:nvSpPr>
          <p:cNvPr id="29" name="Trapezoid 28"/>
          <p:cNvSpPr/>
          <p:nvPr/>
        </p:nvSpPr>
        <p:spPr>
          <a:xfrm>
            <a:off x="316207" y="147480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threePt" dir="t"/>
            </a:scene3d>
            <a:flatTx/>
          </a:bodyPr>
          <a:lstStyle/>
          <a:p>
            <a:pPr algn="ctr"/>
            <a:endParaRPr lang="en-US" sz="1655" dirty="0">
              <a:solidFill>
                <a:prstClr val="white"/>
              </a:solidFill>
            </a:endParaRPr>
          </a:p>
        </p:txBody>
      </p:sp>
      <p:sp>
        <p:nvSpPr>
          <p:cNvPr id="30" name="Trapezoid 29"/>
          <p:cNvSpPr/>
          <p:nvPr/>
        </p:nvSpPr>
        <p:spPr>
          <a:xfrm>
            <a:off x="407896" y="565740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1" name="Trapezoid 30"/>
          <p:cNvSpPr/>
          <p:nvPr/>
        </p:nvSpPr>
        <p:spPr>
          <a:xfrm>
            <a:off x="581285" y="3088094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2" name="Trapezoid 31"/>
          <p:cNvSpPr/>
          <p:nvPr/>
        </p:nvSpPr>
        <p:spPr>
          <a:xfrm rot="10800000">
            <a:off x="1722776" y="373208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3" name="Trapezoid 32"/>
          <p:cNvSpPr/>
          <p:nvPr/>
        </p:nvSpPr>
        <p:spPr>
          <a:xfrm rot="10800000">
            <a:off x="1153660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4" name="Trapezoid 33"/>
          <p:cNvSpPr/>
          <p:nvPr/>
        </p:nvSpPr>
        <p:spPr>
          <a:xfrm>
            <a:off x="2296739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5" name="Trapezoid 34"/>
          <p:cNvSpPr/>
          <p:nvPr/>
        </p:nvSpPr>
        <p:spPr>
          <a:xfrm rot="10800000">
            <a:off x="2870702" y="373208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6" name="Trapezoid 35"/>
          <p:cNvSpPr/>
          <p:nvPr/>
        </p:nvSpPr>
        <p:spPr>
          <a:xfrm>
            <a:off x="3444665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7" name="Trapezoid 36"/>
          <p:cNvSpPr/>
          <p:nvPr/>
        </p:nvSpPr>
        <p:spPr>
          <a:xfrm rot="10800000">
            <a:off x="4018628" y="373208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8" name="Trapezoid 37"/>
          <p:cNvSpPr/>
          <p:nvPr/>
        </p:nvSpPr>
        <p:spPr>
          <a:xfrm>
            <a:off x="4592591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9" name="Trapezoid 38"/>
          <p:cNvSpPr/>
          <p:nvPr/>
        </p:nvSpPr>
        <p:spPr>
          <a:xfrm rot="10800000">
            <a:off x="5166554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0" name="Trapezoid 39"/>
          <p:cNvSpPr/>
          <p:nvPr/>
        </p:nvSpPr>
        <p:spPr>
          <a:xfrm>
            <a:off x="5740516" y="3732088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1" name="Trapezoid 40"/>
          <p:cNvSpPr/>
          <p:nvPr/>
        </p:nvSpPr>
        <p:spPr>
          <a:xfrm rot="10800000">
            <a:off x="577129" y="3732087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2" name="Trapezoid 41"/>
          <p:cNvSpPr/>
          <p:nvPr/>
        </p:nvSpPr>
        <p:spPr>
          <a:xfrm>
            <a:off x="1726348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3" name="Trapezoid 42"/>
          <p:cNvSpPr/>
          <p:nvPr/>
        </p:nvSpPr>
        <p:spPr>
          <a:xfrm>
            <a:off x="2058639" y="501822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4" name="Trapezoid 43"/>
          <p:cNvSpPr/>
          <p:nvPr/>
        </p:nvSpPr>
        <p:spPr>
          <a:xfrm rot="10800000">
            <a:off x="2299036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5" name="Trapezoid 44"/>
          <p:cNvSpPr/>
          <p:nvPr/>
        </p:nvSpPr>
        <p:spPr>
          <a:xfrm>
            <a:off x="2871724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6" name="Trapezoid 45"/>
          <p:cNvSpPr/>
          <p:nvPr/>
        </p:nvSpPr>
        <p:spPr>
          <a:xfrm rot="10800000">
            <a:off x="3444412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7" name="Trapezoid 46"/>
          <p:cNvSpPr/>
          <p:nvPr/>
        </p:nvSpPr>
        <p:spPr>
          <a:xfrm>
            <a:off x="4017100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8" name="Trapezoid 47"/>
          <p:cNvSpPr/>
          <p:nvPr/>
        </p:nvSpPr>
        <p:spPr>
          <a:xfrm rot="10800000">
            <a:off x="4589788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49" name="Trapezoid 48"/>
          <p:cNvSpPr/>
          <p:nvPr/>
        </p:nvSpPr>
        <p:spPr>
          <a:xfrm>
            <a:off x="5162477" y="4378646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1" name="Trapezoid 50"/>
          <p:cNvSpPr/>
          <p:nvPr/>
        </p:nvSpPr>
        <p:spPr>
          <a:xfrm rot="10800000">
            <a:off x="1484206" y="501822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2" name="Trapezoid 51"/>
          <p:cNvSpPr/>
          <p:nvPr/>
        </p:nvSpPr>
        <p:spPr>
          <a:xfrm rot="10800000">
            <a:off x="2628321" y="5018220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3" name="Trapezoid 52"/>
          <p:cNvSpPr/>
          <p:nvPr/>
        </p:nvSpPr>
        <p:spPr>
          <a:xfrm>
            <a:off x="3200431" y="501822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4" name="Trapezoid 53"/>
          <p:cNvSpPr/>
          <p:nvPr/>
        </p:nvSpPr>
        <p:spPr>
          <a:xfrm rot="10800000">
            <a:off x="3772541" y="5018220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5" name="Trapezoid 54"/>
          <p:cNvSpPr/>
          <p:nvPr/>
        </p:nvSpPr>
        <p:spPr>
          <a:xfrm>
            <a:off x="4344651" y="501822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56" name="Trapezoid 55"/>
          <p:cNvSpPr/>
          <p:nvPr/>
        </p:nvSpPr>
        <p:spPr>
          <a:xfrm rot="10800000">
            <a:off x="4916759" y="5018220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61" name="Trapezoid 60"/>
          <p:cNvSpPr/>
          <p:nvPr/>
        </p:nvSpPr>
        <p:spPr>
          <a:xfrm>
            <a:off x="4917881" y="565740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62" name="Trapezoid 61"/>
          <p:cNvSpPr/>
          <p:nvPr/>
        </p:nvSpPr>
        <p:spPr>
          <a:xfrm>
            <a:off x="2628018" y="5657401"/>
            <a:ext cx="731520" cy="640080"/>
          </a:xfrm>
          <a:prstGeom prst="trapezoi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55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580" y="227901"/>
            <a:ext cx="4844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ebas Neue" panose="020B0606020202050201" pitchFamily="34" charset="0"/>
              </a:rPr>
              <a:t>2016 Election Night Trap Map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596210" y="655135"/>
            <a:ext cx="24137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bas Neue" panose="020B0606020202050201" pitchFamily="34" charset="0"/>
              </a:rPr>
              <a:t>Electoral Vote Tally</a:t>
            </a:r>
            <a:br>
              <a:rPr lang="en-US" sz="2400" dirty="0">
                <a:latin typeface="Bebas Neue" panose="020B0606020202050201" pitchFamily="34" charset="0"/>
              </a:rPr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Bebas Neue" panose="020B0606020202050201" pitchFamily="34" charset="0"/>
              </a:rPr>
              <a:t>goal: 270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Bebas Neue" panose="020B0606020202050201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507272" y="1366931"/>
            <a:ext cx="102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Bebas Neue" panose="020B0606020202050201" pitchFamily="34" charset="0"/>
              </a:rPr>
              <a:t>Clinton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056070" y="1366931"/>
            <a:ext cx="102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Bebas Neue" panose="020B0606020202050201" pitchFamily="34" charset="0"/>
              </a:rPr>
              <a:t>Trump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823199" y="6557910"/>
            <a:ext cx="1253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Bebas Neue" panose="020B0606020202050201" pitchFamily="34" charset="0"/>
              </a:rPr>
              <a:t>© Evergreen Data</a:t>
            </a:r>
          </a:p>
        </p:txBody>
      </p:sp>
    </p:spTree>
    <p:extLst>
      <p:ext uri="{BB962C8B-B14F-4D97-AF65-F5344CB8AC3E}">
        <p14:creationId xmlns:p14="http://schemas.microsoft.com/office/powerpoint/2010/main" val="39281705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64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Bebas Neue</vt:lpstr>
      <vt:lpstr>Calibri</vt:lpstr>
      <vt:lpstr>Calibri Light</vt:lpstr>
      <vt:lpstr>Franklin Gothic Demi Cond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Evergreen</dc:creator>
  <cp:lastModifiedBy>Stephanie Evergreen</cp:lastModifiedBy>
  <cp:revision>13</cp:revision>
  <cp:lastPrinted>2016-11-07T15:46:41Z</cp:lastPrinted>
  <dcterms:created xsi:type="dcterms:W3CDTF">2015-10-08T14:16:21Z</dcterms:created>
  <dcterms:modified xsi:type="dcterms:W3CDTF">2016-11-07T15:49:40Z</dcterms:modified>
</cp:coreProperties>
</file>